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sldIdLst>
    <p:sldId id="271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/>
    <p:restoredTop sz="94580"/>
  </p:normalViewPr>
  <p:slideViewPr>
    <p:cSldViewPr>
      <p:cViewPr>
        <p:scale>
          <a:sx n="110" d="100"/>
          <a:sy n="110" d="100"/>
        </p:scale>
        <p:origin x="1360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F842-3D3C-44C9-E0BF-D36E6D4E5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F6D730-4974-952C-DBFA-10705E013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31D33-463A-A613-C3DA-C8BEA942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21395-9524-7F0C-1CED-99A7D19D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0F9E4-13F3-1B70-869B-A37D914E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356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B2FC-BB58-4ADE-19B1-A5C9BA00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076C41-6395-DE04-908B-A5DD36A4E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7126A-4C29-0606-0837-7EEA52C5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E71F5-FBF8-1FA8-31C6-0AA35CB1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55F82-49B2-B5D7-5E1C-F735583F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397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629B1-5372-13F7-2CB4-410BA8791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55D36-9ECB-81EF-06E3-11187EF17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8CC42-433F-33CB-CF5C-57442E8D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CC405-D87F-B8BD-D6C2-9C7E1E21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14152-B473-F163-411B-17128B7F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9298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50" b="0" i="0">
                <a:solidFill>
                  <a:srgbClr val="8311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92757" y="2178400"/>
            <a:ext cx="3562350" cy="4600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rgbClr val="23232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22775" y="2092698"/>
            <a:ext cx="3558540" cy="4937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rgbClr val="23232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721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B241A-85BE-A5F0-B281-D6DC0B69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043D-D14B-C215-4387-1D2E1D0D9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0CE1-8C3A-EB19-C1B2-3C9AA028B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F57A0-3495-1369-0622-8E0BE100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1FCE2-1597-018A-0E6C-630EDA9F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14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7C58C-5B2C-4C0D-712A-D5B0D20B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96D61-D8B5-72CC-8B5E-C3897FC78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9C902-0200-26ED-E190-697B63F67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CDF8E-1585-7D9E-B123-9C7641143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F3DDA-E59D-BD9C-DE7F-731C1C3E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65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B8FA-1E0D-3087-1592-35FA46EE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8CE33-415B-6D20-2CD8-10D257914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07B30-6834-AA12-D9E7-6B703F904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CAAC7-EE22-5B3A-D72A-477C1DF4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327B7-23B9-3FB9-9C53-3AEC5C0E5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B3628-040F-FE78-CCDB-711186F7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75932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C511B-7121-92C3-18D8-6D67649CF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1532A-5DE9-CF73-1BB0-6D4100187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F7B3B-7882-FD7A-25D7-431CB36DF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57BE42-8C65-96C7-A7D3-C5A09548F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88F48B-BFA8-933D-FAEE-06095FA3A6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3D1BC-5164-2FCC-1EBB-2F099CB5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1255D-693C-30FE-1C58-A9DDD78CA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F2E6E1-22B9-6E10-94D1-5FEF288E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4631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89490-F76D-3ED9-0F93-74ED8C3A1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29B41-D50B-65ED-D425-F43BFF504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1070F3-CA0C-52A2-D100-1D345B095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FE8B07-E026-F428-0F91-F6A9BD29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0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C3D09A-3210-F55A-698F-653138440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20314E-4D8A-AC6D-6B89-D86668767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A7D964-5ED0-EC00-CE2A-D76634282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61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6660C-24C2-D9E6-AC8D-170EE5DA8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AAB67-0AD3-5442-E7AE-3C25478B4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EE89B-1E79-B9ED-B875-5AEE96DEF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CE65D-C425-6F31-8B93-16DE2422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61ED3-6C4F-A263-70AC-5585E852C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E17F-2451-E79B-CAF9-9AD846124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832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E50F7-9673-D162-6003-ED82E8188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059384-2EF4-32BC-AE61-69788D864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8A0A0B-DEF6-B64E-1E12-05EA0FF50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5AA36-7257-BB98-1350-ADEC8874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6D673-FB80-4224-A69A-959D031BE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E2061-9A3A-2083-F5C0-A5E5AA235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777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415A2B-C860-8E24-975C-B4FFDF0F6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2EC3C-87C0-E47F-4077-904E4DC38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061E1-D1C3-FDC7-9EEA-57C53AC69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413E0-60D0-C1BB-3591-2CC3FC6A2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DC601-C4FF-C734-F2EC-B3A12A9D3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964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reads.com/author/show/21588421.Jagdish_Bains" TargetMode="External"/><Relationship Id="rId2" Type="http://schemas.openxmlformats.org/officeDocument/2006/relationships/hyperlink" Target="https://www.goodreads.com/author/show/11349312.Ajmer_Sing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dreads.com/author/show/21588423.Rachhpal_Singh_Brar" TargetMode="External"/><Relationship Id="rId4" Type="http://schemas.openxmlformats.org/officeDocument/2006/relationships/hyperlink" Target="https://www.goodreads.com/author/show/21588422.Jagtar_Singh_Gil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9C537D-89BA-0117-D8AF-C6C91A7701C2}"/>
              </a:ext>
            </a:extLst>
          </p:cNvPr>
          <p:cNvSpPr txBox="1"/>
          <p:nvPr/>
        </p:nvSpPr>
        <p:spPr>
          <a:xfrm>
            <a:off x="1140768" y="1295400"/>
            <a:ext cx="7776864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KHATRA ADIBASI MAHAVIDYALAYA</a:t>
            </a:r>
            <a:br>
              <a:rPr lang="en-US" dirty="0"/>
            </a:br>
            <a:br>
              <a:rPr lang="en-US" dirty="0"/>
            </a:br>
            <a:r>
              <a:rPr lang="en-US" sz="2000" b="1" dirty="0">
                <a:solidFill>
                  <a:srgbClr val="C00000"/>
                </a:solidFill>
              </a:rPr>
              <a:t>P.O- Khatra,   Dist.-Bankura,  West Bengal, Pin-722140</a:t>
            </a:r>
            <a:br>
              <a:rPr lang="en-US" sz="2000" b="1" dirty="0"/>
            </a:br>
            <a:br>
              <a:rPr lang="en-US" sz="2000" b="1" dirty="0"/>
            </a:br>
            <a:r>
              <a:rPr lang="en-US" sz="2000" b="1" dirty="0"/>
              <a:t>Name of the Teacher- Tithi Roy</a:t>
            </a:r>
            <a:br>
              <a:rPr lang="en-US" sz="2000" b="1" dirty="0"/>
            </a:br>
            <a:br>
              <a:rPr lang="en-US" sz="1600" dirty="0"/>
            </a:br>
            <a:r>
              <a:rPr lang="en-US" sz="1800" b="1" dirty="0"/>
              <a:t>Class- Semester – </a:t>
            </a:r>
            <a:r>
              <a:rPr lang="en-US" b="1" dirty="0"/>
              <a:t>IV </a:t>
            </a:r>
            <a:br>
              <a:rPr lang="en-IN" sz="1800" b="1" dirty="0">
                <a:effectLst/>
                <a:latin typeface="Arial" panose="020B0604020202020204" pitchFamily="34" charset="0"/>
              </a:rPr>
            </a:br>
            <a:br>
              <a:rPr lang="en-IN" sz="1800" b="1" dirty="0">
                <a:effectLst/>
                <a:latin typeface="Arial" panose="020B0604020202020204" pitchFamily="34" charset="0"/>
              </a:rPr>
            </a:br>
            <a:r>
              <a:rPr lang="en-IN" sz="1800" b="1" dirty="0">
                <a:effectLst/>
                <a:latin typeface="Arial" panose="020B0604020202020204" pitchFamily="34" charset="0"/>
              </a:rPr>
              <a:t>Subject- Physical Education</a:t>
            </a:r>
            <a:br>
              <a:rPr lang="en-IN" sz="1800" b="1" dirty="0">
                <a:effectLst/>
                <a:latin typeface="Arial" panose="020B0604020202020204" pitchFamily="34" charset="0"/>
              </a:rPr>
            </a:br>
            <a:br>
              <a:rPr lang="en-IN" sz="1800" b="1" dirty="0">
                <a:effectLst/>
                <a:latin typeface="Arial" panose="020B0604020202020204" pitchFamily="34" charset="0"/>
              </a:rPr>
            </a:br>
            <a:r>
              <a:rPr lang="en-IN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Course Tittle</a:t>
            </a:r>
            <a:r>
              <a:rPr lang="en-IN" dirty="0"/>
              <a:t> </a:t>
            </a:r>
            <a:r>
              <a:rPr lang="en-IN" sz="1400" b="1" dirty="0">
                <a:effectLst/>
                <a:latin typeface="Verdana" panose="020B0604030504040204" pitchFamily="34" charset="0"/>
              </a:rPr>
              <a:t>Health Education &amp; Complete Wellness </a:t>
            </a:r>
          </a:p>
          <a:p>
            <a:pPr algn="ctr"/>
            <a:endParaRPr lang="en-IN" sz="1400" dirty="0"/>
          </a:p>
          <a:p>
            <a:pPr algn="ctr"/>
            <a:r>
              <a:rPr lang="en-IN" sz="1800" b="1" dirty="0">
                <a:effectLst/>
                <a:latin typeface="Verdana" panose="020B0604030504040204" pitchFamily="34" charset="0"/>
              </a:rPr>
              <a:t>Topic- </a:t>
            </a:r>
            <a:r>
              <a:rPr lang="en-IN" sz="1800" b="1" spc="170" dirty="0">
                <a:latin typeface="Verdana" panose="020B0604030504040204" pitchFamily="34" charset="0"/>
              </a:rPr>
              <a:t>W</a:t>
            </a:r>
            <a:r>
              <a:rPr lang="en-IN" sz="1800" b="1" spc="170" dirty="0"/>
              <a:t>ellness</a:t>
            </a:r>
          </a:p>
          <a:p>
            <a:pPr algn="ctr"/>
            <a:r>
              <a:rPr lang="en-IN" dirty="0"/>
              <a:t> </a:t>
            </a:r>
            <a:br>
              <a:rPr lang="en-IN" sz="1800" b="1" dirty="0">
                <a:effectLst/>
                <a:latin typeface="Verdana" panose="020B0604030504040204" pitchFamily="34" charset="0"/>
              </a:rPr>
            </a:br>
            <a:r>
              <a:rPr lang="en-IN" sz="1800" b="1" dirty="0">
                <a:effectLst/>
                <a:latin typeface="TimesNewRomanPSMT"/>
              </a:rPr>
              <a:t>Session: 2020-21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48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8164" y="964152"/>
            <a:ext cx="5822315" cy="87439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50" spc="135" dirty="0">
                <a:solidFill>
                  <a:srgbClr val="7C2A00"/>
                </a:solidFill>
              </a:rPr>
              <a:t>Physical</a:t>
            </a:r>
            <a:r>
              <a:rPr sz="5550" spc="55" dirty="0">
                <a:solidFill>
                  <a:srgbClr val="7C2A00"/>
                </a:solidFill>
              </a:rPr>
              <a:t> </a:t>
            </a:r>
            <a:r>
              <a:rPr sz="5550" spc="140" dirty="0">
                <a:solidFill>
                  <a:srgbClr val="7C2A00"/>
                </a:solidFill>
              </a:rPr>
              <a:t>Wellness</a:t>
            </a:r>
            <a:endParaRPr sz="555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0059" indent="-467995">
              <a:lnSpc>
                <a:spcPts val="4595"/>
              </a:lnSpc>
              <a:buSzPct val="122972"/>
              <a:buFont typeface="Lucida Sans Unicode"/>
              <a:buChar char="◆"/>
              <a:tabLst>
                <a:tab pos="480695" algn="l"/>
              </a:tabLst>
            </a:pPr>
            <a:r>
              <a:rPr sz="3700" spc="130" dirty="0"/>
              <a:t>The</a:t>
            </a:r>
            <a:r>
              <a:rPr sz="3700" spc="30" dirty="0"/>
              <a:t> </a:t>
            </a:r>
            <a:r>
              <a:rPr sz="3700" spc="55" dirty="0"/>
              <a:t>ability</a:t>
            </a:r>
            <a:r>
              <a:rPr sz="3700" spc="35" dirty="0"/>
              <a:t> </a:t>
            </a:r>
            <a:r>
              <a:rPr sz="3700" spc="105" dirty="0"/>
              <a:t>to</a:t>
            </a:r>
            <a:r>
              <a:rPr sz="3700" spc="35" dirty="0"/>
              <a:t> </a:t>
            </a:r>
            <a:r>
              <a:rPr sz="3700" spc="370" dirty="0"/>
              <a:t>go</a:t>
            </a:r>
            <a:endParaRPr sz="3700"/>
          </a:p>
          <a:p>
            <a:pPr marL="12700" marR="104775">
              <a:lnSpc>
                <a:spcPts val="4330"/>
              </a:lnSpc>
              <a:spcBef>
                <a:spcPts val="85"/>
              </a:spcBef>
            </a:pPr>
            <a:r>
              <a:rPr spc="225" dirty="0"/>
              <a:t>through </a:t>
            </a:r>
            <a:r>
              <a:rPr spc="185" dirty="0"/>
              <a:t>your </a:t>
            </a:r>
            <a:r>
              <a:rPr spc="150" dirty="0"/>
              <a:t>day </a:t>
            </a:r>
            <a:r>
              <a:rPr spc="-1100" dirty="0"/>
              <a:t> </a:t>
            </a:r>
            <a:r>
              <a:rPr spc="215" dirty="0"/>
              <a:t>and </a:t>
            </a:r>
            <a:r>
              <a:rPr spc="20" dirty="0"/>
              <a:t>still </a:t>
            </a:r>
            <a:r>
              <a:rPr spc="130" dirty="0"/>
              <a:t>have </a:t>
            </a:r>
            <a:r>
              <a:rPr spc="135" dirty="0"/>
              <a:t> </a:t>
            </a:r>
            <a:r>
              <a:rPr spc="270" dirty="0"/>
              <a:t>enough </a:t>
            </a:r>
            <a:r>
              <a:rPr spc="165" dirty="0"/>
              <a:t>energy </a:t>
            </a:r>
            <a:r>
              <a:rPr spc="100" dirty="0"/>
              <a:t>to </a:t>
            </a:r>
            <a:r>
              <a:rPr spc="-1100" dirty="0"/>
              <a:t> </a:t>
            </a:r>
            <a:r>
              <a:rPr spc="285" dirty="0"/>
              <a:t>do</a:t>
            </a:r>
            <a:r>
              <a:rPr spc="25" dirty="0"/>
              <a:t> </a:t>
            </a:r>
            <a:r>
              <a:rPr spc="120" dirty="0"/>
              <a:t>other</a:t>
            </a:r>
            <a:r>
              <a:rPr spc="25" dirty="0"/>
              <a:t> </a:t>
            </a:r>
            <a:r>
              <a:rPr spc="40" dirty="0"/>
              <a:t>activities</a:t>
            </a:r>
          </a:p>
          <a:p>
            <a:pPr marL="12700" marR="455295">
              <a:lnSpc>
                <a:spcPct val="95600"/>
              </a:lnSpc>
              <a:spcBef>
                <a:spcPts val="905"/>
              </a:spcBef>
              <a:buSzPct val="122058"/>
              <a:buFont typeface="Lucida Sans Unicode"/>
              <a:buChar char="◆"/>
              <a:tabLst>
                <a:tab pos="441959" algn="l"/>
              </a:tabLst>
            </a:pPr>
            <a:r>
              <a:rPr sz="5100" spc="225" baseline="1633" dirty="0"/>
              <a:t>Being</a:t>
            </a:r>
            <a:r>
              <a:rPr sz="5100" spc="-30" baseline="1633" dirty="0"/>
              <a:t> </a:t>
            </a:r>
            <a:r>
              <a:rPr sz="5100" spc="135" baseline="1633" dirty="0"/>
              <a:t>physically </a:t>
            </a:r>
            <a:r>
              <a:rPr sz="5100" spc="-1514" baseline="1633" dirty="0"/>
              <a:t> </a:t>
            </a:r>
            <a:r>
              <a:rPr sz="3400" spc="-40" dirty="0"/>
              <a:t>fit</a:t>
            </a:r>
            <a:r>
              <a:rPr sz="3400" spc="35" dirty="0"/>
              <a:t> </a:t>
            </a:r>
            <a:r>
              <a:rPr sz="3400" spc="65" dirty="0"/>
              <a:t>with</a:t>
            </a:r>
            <a:r>
              <a:rPr sz="3400" spc="40" dirty="0"/>
              <a:t> </a:t>
            </a:r>
            <a:r>
              <a:rPr sz="3400" spc="90" dirty="0"/>
              <a:t>a</a:t>
            </a:r>
            <a:r>
              <a:rPr sz="3400" spc="40" dirty="0"/>
              <a:t> </a:t>
            </a:r>
            <a:r>
              <a:rPr sz="3400" spc="185" dirty="0"/>
              <a:t>strong </a:t>
            </a:r>
            <a:r>
              <a:rPr sz="3400" spc="190" dirty="0"/>
              <a:t> </a:t>
            </a:r>
            <a:r>
              <a:rPr sz="3400" spc="70" dirty="0"/>
              <a:t>heart</a:t>
            </a:r>
            <a:r>
              <a:rPr sz="3400" spc="40" dirty="0"/>
              <a:t> </a:t>
            </a:r>
            <a:r>
              <a:rPr sz="3400" spc="195" dirty="0"/>
              <a:t>and</a:t>
            </a:r>
            <a:r>
              <a:rPr sz="3400" spc="40" dirty="0"/>
              <a:t> </a:t>
            </a:r>
            <a:r>
              <a:rPr sz="3400" spc="204" dirty="0"/>
              <a:t>body</a:t>
            </a:r>
            <a:endParaRPr sz="34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52261" y="2206526"/>
            <a:ext cx="3958661" cy="467558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0857" y="964152"/>
            <a:ext cx="7695565" cy="87439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50" spc="204" dirty="0">
                <a:solidFill>
                  <a:srgbClr val="7C2A00"/>
                </a:solidFill>
              </a:rPr>
              <a:t>Psychological</a:t>
            </a:r>
            <a:r>
              <a:rPr sz="5550" spc="70" dirty="0">
                <a:solidFill>
                  <a:srgbClr val="7C2A00"/>
                </a:solidFill>
              </a:rPr>
              <a:t> </a:t>
            </a:r>
            <a:r>
              <a:rPr sz="5550" spc="140" dirty="0">
                <a:solidFill>
                  <a:srgbClr val="7C2A00"/>
                </a:solidFill>
              </a:rPr>
              <a:t>Wellness</a:t>
            </a:r>
            <a:endParaRPr sz="5550"/>
          </a:p>
        </p:txBody>
      </p:sp>
      <p:sp>
        <p:nvSpPr>
          <p:cNvPr id="3" name="object 3"/>
          <p:cNvSpPr txBox="1"/>
          <p:nvPr/>
        </p:nvSpPr>
        <p:spPr>
          <a:xfrm>
            <a:off x="4358382" y="2048438"/>
            <a:ext cx="4295140" cy="411987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4020"/>
              </a:lnSpc>
              <a:spcBef>
                <a:spcPts val="275"/>
              </a:spcBef>
            </a:pPr>
            <a:r>
              <a:rPr sz="3400" spc="145" dirty="0">
                <a:solidFill>
                  <a:srgbClr val="232323"/>
                </a:solidFill>
                <a:latin typeface="Trebuchet MS"/>
                <a:cs typeface="Trebuchet MS"/>
              </a:rPr>
              <a:t>Accepting </a:t>
            </a:r>
            <a:r>
              <a:rPr sz="3400" spc="165" dirty="0">
                <a:solidFill>
                  <a:srgbClr val="232323"/>
                </a:solidFill>
                <a:latin typeface="Trebuchet MS"/>
                <a:cs typeface="Trebuchet MS"/>
              </a:rPr>
              <a:t>your </a:t>
            </a:r>
            <a:r>
              <a:rPr sz="3400" spc="17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60" dirty="0">
                <a:solidFill>
                  <a:srgbClr val="232323"/>
                </a:solidFill>
                <a:latin typeface="Trebuchet MS"/>
                <a:cs typeface="Trebuchet MS"/>
              </a:rPr>
              <a:t>emotions</a:t>
            </a:r>
            <a:r>
              <a:rPr sz="34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-30" dirty="0">
                <a:solidFill>
                  <a:srgbClr val="232323"/>
                </a:solidFill>
                <a:latin typeface="Trebuchet MS"/>
                <a:cs typeface="Trebuchet MS"/>
              </a:rPr>
              <a:t>&amp;</a:t>
            </a:r>
            <a:r>
              <a:rPr sz="34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80" dirty="0">
                <a:solidFill>
                  <a:srgbClr val="232323"/>
                </a:solidFill>
                <a:latin typeface="Trebuchet MS"/>
                <a:cs typeface="Trebuchet MS"/>
              </a:rPr>
              <a:t>feelings, </a:t>
            </a:r>
            <a:r>
              <a:rPr sz="3400" spc="-101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35" dirty="0">
                <a:solidFill>
                  <a:srgbClr val="232323"/>
                </a:solidFill>
                <a:latin typeface="Trebuchet MS"/>
                <a:cs typeface="Trebuchet MS"/>
              </a:rPr>
              <a:t>realistically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95" dirty="0">
                <a:solidFill>
                  <a:srgbClr val="232323"/>
                </a:solidFill>
                <a:latin typeface="Trebuchet MS"/>
                <a:cs typeface="Trebuchet MS"/>
              </a:rPr>
              <a:t>and </a:t>
            </a:r>
            <a:r>
              <a:rPr sz="3400" spc="20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90" dirty="0">
                <a:solidFill>
                  <a:srgbClr val="232323"/>
                </a:solidFill>
                <a:latin typeface="Trebuchet MS"/>
                <a:cs typeface="Trebuchet MS"/>
              </a:rPr>
              <a:t>being </a:t>
            </a:r>
            <a:r>
              <a:rPr sz="3400" spc="85" dirty="0">
                <a:solidFill>
                  <a:srgbClr val="232323"/>
                </a:solidFill>
                <a:latin typeface="Trebuchet MS"/>
                <a:cs typeface="Trebuchet MS"/>
              </a:rPr>
              <a:t>able </a:t>
            </a:r>
            <a:r>
              <a:rPr sz="3400" spc="90" dirty="0">
                <a:solidFill>
                  <a:srgbClr val="232323"/>
                </a:solidFill>
                <a:latin typeface="Trebuchet MS"/>
                <a:cs typeface="Trebuchet MS"/>
              </a:rPr>
              <a:t>to </a:t>
            </a:r>
            <a:r>
              <a:rPr sz="3400" spc="9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60" dirty="0">
                <a:solidFill>
                  <a:srgbClr val="232323"/>
                </a:solidFill>
                <a:latin typeface="Trebuchet MS"/>
                <a:cs typeface="Trebuchet MS"/>
              </a:rPr>
              <a:t>evaluate </a:t>
            </a:r>
            <a:r>
              <a:rPr sz="3400" spc="165" dirty="0">
                <a:solidFill>
                  <a:srgbClr val="232323"/>
                </a:solidFill>
                <a:latin typeface="Trebuchet MS"/>
                <a:cs typeface="Trebuchet MS"/>
              </a:rPr>
              <a:t>your </a:t>
            </a:r>
            <a:r>
              <a:rPr sz="3400" spc="17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70" dirty="0">
                <a:solidFill>
                  <a:srgbClr val="232323"/>
                </a:solidFill>
                <a:latin typeface="Trebuchet MS"/>
                <a:cs typeface="Trebuchet MS"/>
              </a:rPr>
              <a:t>limitations, </a:t>
            </a:r>
            <a:r>
              <a:rPr sz="3400" spc="190" dirty="0">
                <a:solidFill>
                  <a:srgbClr val="232323"/>
                </a:solidFill>
                <a:latin typeface="Trebuchet MS"/>
                <a:cs typeface="Trebuchet MS"/>
              </a:rPr>
              <a:t>working </a:t>
            </a:r>
            <a:r>
              <a:rPr sz="3400" spc="-101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00" dirty="0">
                <a:solidFill>
                  <a:srgbClr val="232323"/>
                </a:solidFill>
                <a:latin typeface="Trebuchet MS"/>
                <a:cs typeface="Trebuchet MS"/>
              </a:rPr>
              <a:t>through </a:t>
            </a:r>
            <a:r>
              <a:rPr sz="3400" spc="135" dirty="0">
                <a:solidFill>
                  <a:srgbClr val="232323"/>
                </a:solidFill>
                <a:latin typeface="Trebuchet MS"/>
                <a:cs typeface="Trebuchet MS"/>
              </a:rPr>
              <a:t>problems, </a:t>
            </a:r>
            <a:r>
              <a:rPr sz="3400" spc="1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05" dirty="0">
                <a:solidFill>
                  <a:srgbClr val="232323"/>
                </a:solidFill>
                <a:latin typeface="Trebuchet MS"/>
                <a:cs typeface="Trebuchet MS"/>
              </a:rPr>
              <a:t>setting</a:t>
            </a:r>
            <a:r>
              <a:rPr sz="340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85" dirty="0">
                <a:solidFill>
                  <a:srgbClr val="232323"/>
                </a:solidFill>
                <a:latin typeface="Trebuchet MS"/>
                <a:cs typeface="Trebuchet MS"/>
              </a:rPr>
              <a:t>goals</a:t>
            </a:r>
            <a:endParaRPr sz="3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019" y="2452091"/>
            <a:ext cx="3722786" cy="372278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6862" y="964152"/>
            <a:ext cx="6904990" cy="87439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50" spc="80" dirty="0">
                <a:solidFill>
                  <a:srgbClr val="7C2A00"/>
                </a:solidFill>
              </a:rPr>
              <a:t>Intellectual</a:t>
            </a:r>
            <a:r>
              <a:rPr sz="5550" spc="20" dirty="0">
                <a:solidFill>
                  <a:srgbClr val="7C2A00"/>
                </a:solidFill>
              </a:rPr>
              <a:t> </a:t>
            </a:r>
            <a:r>
              <a:rPr sz="5550" spc="145" dirty="0">
                <a:solidFill>
                  <a:srgbClr val="7C2A00"/>
                </a:solidFill>
              </a:rPr>
              <a:t>Wellness</a:t>
            </a:r>
            <a:endParaRPr sz="5550"/>
          </a:p>
        </p:txBody>
      </p:sp>
      <p:sp>
        <p:nvSpPr>
          <p:cNvPr id="3" name="object 3"/>
          <p:cNvSpPr txBox="1"/>
          <p:nvPr/>
        </p:nvSpPr>
        <p:spPr>
          <a:xfrm>
            <a:off x="704353" y="2480635"/>
            <a:ext cx="3888740" cy="3608704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4020"/>
              </a:lnSpc>
              <a:spcBef>
                <a:spcPts val="275"/>
              </a:spcBef>
            </a:pPr>
            <a:r>
              <a:rPr sz="3400" spc="70" dirty="0">
                <a:solidFill>
                  <a:srgbClr val="232323"/>
                </a:solidFill>
                <a:latin typeface="Trebuchet MS"/>
                <a:cs typeface="Trebuchet MS"/>
              </a:rPr>
              <a:t>Creative </a:t>
            </a:r>
            <a:r>
              <a:rPr sz="3400" spc="-30" dirty="0">
                <a:solidFill>
                  <a:srgbClr val="232323"/>
                </a:solidFill>
                <a:latin typeface="Trebuchet MS"/>
                <a:cs typeface="Trebuchet MS"/>
              </a:rPr>
              <a:t>&amp; </a:t>
            </a:r>
            <a:r>
              <a:rPr sz="3400" spc="-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25" dirty="0">
                <a:solidFill>
                  <a:srgbClr val="232323"/>
                </a:solidFill>
                <a:latin typeface="Trebuchet MS"/>
                <a:cs typeface="Trebuchet MS"/>
              </a:rPr>
              <a:t>stimulating </a:t>
            </a:r>
            <a:r>
              <a:rPr sz="3400" spc="1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05" dirty="0">
                <a:solidFill>
                  <a:srgbClr val="232323"/>
                </a:solidFill>
                <a:latin typeface="Trebuchet MS"/>
                <a:cs typeface="Trebuchet MS"/>
              </a:rPr>
              <a:t>mental </a:t>
            </a:r>
            <a:r>
              <a:rPr sz="3400" spc="15" dirty="0">
                <a:solidFill>
                  <a:srgbClr val="232323"/>
                </a:solidFill>
                <a:latin typeface="Trebuchet MS"/>
                <a:cs typeface="Trebuchet MS"/>
              </a:rPr>
              <a:t>activities, </a:t>
            </a:r>
            <a:r>
              <a:rPr sz="3400" spc="2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25" dirty="0">
                <a:solidFill>
                  <a:srgbClr val="232323"/>
                </a:solidFill>
                <a:latin typeface="Trebuchet MS"/>
                <a:cs typeface="Trebuchet MS"/>
              </a:rPr>
              <a:t>using </a:t>
            </a:r>
            <a:r>
              <a:rPr sz="3400" spc="65" dirty="0">
                <a:solidFill>
                  <a:srgbClr val="232323"/>
                </a:solidFill>
                <a:latin typeface="Trebuchet MS"/>
                <a:cs typeface="Trebuchet MS"/>
              </a:rPr>
              <a:t>available </a:t>
            </a:r>
            <a:r>
              <a:rPr sz="3400" spc="7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30" dirty="0">
                <a:solidFill>
                  <a:srgbClr val="232323"/>
                </a:solidFill>
                <a:latin typeface="Trebuchet MS"/>
                <a:cs typeface="Trebuchet MS"/>
              </a:rPr>
              <a:t>resources </a:t>
            </a:r>
            <a:r>
              <a:rPr sz="3400" spc="90" dirty="0">
                <a:solidFill>
                  <a:srgbClr val="232323"/>
                </a:solidFill>
                <a:latin typeface="Trebuchet MS"/>
                <a:cs typeface="Trebuchet MS"/>
              </a:rPr>
              <a:t>to </a:t>
            </a:r>
            <a:r>
              <a:rPr sz="3400" spc="9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80" dirty="0">
                <a:solidFill>
                  <a:srgbClr val="232323"/>
                </a:solidFill>
                <a:latin typeface="Trebuchet MS"/>
                <a:cs typeface="Trebuchet MS"/>
              </a:rPr>
              <a:t>expand </a:t>
            </a:r>
            <a:r>
              <a:rPr sz="3400" spc="18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70" dirty="0">
                <a:solidFill>
                  <a:srgbClr val="232323"/>
                </a:solidFill>
                <a:latin typeface="Trebuchet MS"/>
                <a:cs typeface="Trebuchet MS"/>
              </a:rPr>
              <a:t>knowledge</a:t>
            </a:r>
            <a:r>
              <a:rPr sz="3400" spc="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-30" dirty="0">
                <a:solidFill>
                  <a:srgbClr val="232323"/>
                </a:solidFill>
                <a:latin typeface="Trebuchet MS"/>
                <a:cs typeface="Trebuchet MS"/>
              </a:rPr>
              <a:t>&amp;</a:t>
            </a:r>
            <a:r>
              <a:rPr sz="34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00" dirty="0">
                <a:solidFill>
                  <a:srgbClr val="232323"/>
                </a:solidFill>
                <a:latin typeface="Trebuchet MS"/>
                <a:cs typeface="Trebuchet MS"/>
              </a:rPr>
              <a:t>skills</a:t>
            </a:r>
            <a:endParaRPr sz="3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583" y="2398067"/>
            <a:ext cx="4383020" cy="448895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3464" y="964152"/>
            <a:ext cx="4931410" cy="87439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50" spc="204" dirty="0">
                <a:solidFill>
                  <a:srgbClr val="7C2A00"/>
                </a:solidFill>
              </a:rPr>
              <a:t>Environmental</a:t>
            </a:r>
            <a:endParaRPr sz="5550"/>
          </a:p>
        </p:txBody>
      </p:sp>
      <p:sp>
        <p:nvSpPr>
          <p:cNvPr id="3" name="object 3"/>
          <p:cNvSpPr txBox="1"/>
          <p:nvPr/>
        </p:nvSpPr>
        <p:spPr>
          <a:xfrm>
            <a:off x="4800401" y="2962142"/>
            <a:ext cx="3934460" cy="258762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4020"/>
              </a:lnSpc>
              <a:spcBef>
                <a:spcPts val="270"/>
              </a:spcBef>
            </a:pPr>
            <a:r>
              <a:rPr sz="3400" spc="80" dirty="0">
                <a:solidFill>
                  <a:srgbClr val="232323"/>
                </a:solidFill>
                <a:latin typeface="Trebuchet MS"/>
                <a:cs typeface="Trebuchet MS"/>
              </a:rPr>
              <a:t>Ability </a:t>
            </a:r>
            <a:r>
              <a:rPr sz="3400" spc="90" dirty="0">
                <a:solidFill>
                  <a:srgbClr val="232323"/>
                </a:solidFill>
                <a:latin typeface="Trebuchet MS"/>
                <a:cs typeface="Trebuchet MS"/>
              </a:rPr>
              <a:t>to </a:t>
            </a:r>
            <a:r>
              <a:rPr sz="3400" spc="65" dirty="0">
                <a:solidFill>
                  <a:srgbClr val="232323"/>
                </a:solidFill>
                <a:latin typeface="Trebuchet MS"/>
                <a:cs typeface="Trebuchet MS"/>
              </a:rPr>
              <a:t>care </a:t>
            </a:r>
            <a:r>
              <a:rPr sz="3400" spc="110" dirty="0">
                <a:solidFill>
                  <a:srgbClr val="232323"/>
                </a:solidFill>
                <a:latin typeface="Trebuchet MS"/>
                <a:cs typeface="Trebuchet MS"/>
              </a:rPr>
              <a:t>for </a:t>
            </a:r>
            <a:r>
              <a:rPr sz="3400" spc="114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70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3400" spc="110" dirty="0">
                <a:solidFill>
                  <a:srgbClr val="232323"/>
                </a:solidFill>
                <a:latin typeface="Trebuchet MS"/>
                <a:cs typeface="Trebuchet MS"/>
              </a:rPr>
              <a:t>environment, </a:t>
            </a:r>
            <a:r>
              <a:rPr sz="3400" spc="114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15" dirty="0">
                <a:solidFill>
                  <a:srgbClr val="232323"/>
                </a:solidFill>
                <a:latin typeface="Trebuchet MS"/>
                <a:cs typeface="Trebuchet MS"/>
              </a:rPr>
              <a:t>knowing </a:t>
            </a:r>
            <a:r>
              <a:rPr sz="3400" spc="90" dirty="0">
                <a:solidFill>
                  <a:srgbClr val="232323"/>
                </a:solidFill>
                <a:latin typeface="Trebuchet MS"/>
                <a:cs typeface="Trebuchet MS"/>
              </a:rPr>
              <a:t>its' </a:t>
            </a:r>
            <a:r>
              <a:rPr sz="3400" spc="9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30" dirty="0">
                <a:solidFill>
                  <a:srgbClr val="232323"/>
                </a:solidFill>
                <a:latin typeface="Trebuchet MS"/>
                <a:cs typeface="Trebuchet MS"/>
              </a:rPr>
              <a:t>resources</a:t>
            </a:r>
            <a:r>
              <a:rPr sz="3400" spc="1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95" dirty="0">
                <a:solidFill>
                  <a:srgbClr val="232323"/>
                </a:solidFill>
                <a:latin typeface="Trebuchet MS"/>
                <a:cs typeface="Trebuchet MS"/>
              </a:rPr>
              <a:t>and</a:t>
            </a:r>
            <a:r>
              <a:rPr sz="3400" spc="2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00" dirty="0">
                <a:solidFill>
                  <a:srgbClr val="232323"/>
                </a:solidFill>
                <a:latin typeface="Trebuchet MS"/>
                <a:cs typeface="Trebuchet MS"/>
              </a:rPr>
              <a:t>how </a:t>
            </a:r>
            <a:r>
              <a:rPr sz="3400" spc="-101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90" dirty="0">
                <a:solidFill>
                  <a:srgbClr val="232323"/>
                </a:solidFill>
                <a:latin typeface="Trebuchet MS"/>
                <a:cs typeface="Trebuchet MS"/>
              </a:rPr>
              <a:t>to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70" dirty="0">
                <a:solidFill>
                  <a:srgbClr val="232323"/>
                </a:solidFill>
                <a:latin typeface="Trebuchet MS"/>
                <a:cs typeface="Trebuchet MS"/>
              </a:rPr>
              <a:t>take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65" dirty="0">
                <a:solidFill>
                  <a:srgbClr val="232323"/>
                </a:solidFill>
                <a:latin typeface="Trebuchet MS"/>
                <a:cs typeface="Trebuchet MS"/>
              </a:rPr>
              <a:t>care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30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-35" dirty="0">
                <a:solidFill>
                  <a:srgbClr val="232323"/>
                </a:solidFill>
                <a:latin typeface="Trebuchet MS"/>
                <a:cs typeface="Trebuchet MS"/>
              </a:rPr>
              <a:t>it</a:t>
            </a:r>
            <a:endParaRPr sz="3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0246" y="2599432"/>
            <a:ext cx="4213919" cy="407813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7890" y="964152"/>
            <a:ext cx="5962650" cy="87439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50" spc="145" dirty="0">
                <a:solidFill>
                  <a:srgbClr val="7C2A00"/>
                </a:solidFill>
              </a:rPr>
              <a:t>Spiritual</a:t>
            </a:r>
            <a:r>
              <a:rPr sz="5550" spc="35" dirty="0">
                <a:solidFill>
                  <a:srgbClr val="7C2A00"/>
                </a:solidFill>
              </a:rPr>
              <a:t> </a:t>
            </a:r>
            <a:r>
              <a:rPr sz="5550" spc="145" dirty="0">
                <a:solidFill>
                  <a:srgbClr val="7C2A00"/>
                </a:solidFill>
              </a:rPr>
              <a:t>Wellness</a:t>
            </a:r>
            <a:endParaRPr sz="5550"/>
          </a:p>
        </p:txBody>
      </p:sp>
      <p:sp>
        <p:nvSpPr>
          <p:cNvPr id="3" name="object 3"/>
          <p:cNvSpPr txBox="1"/>
          <p:nvPr/>
        </p:nvSpPr>
        <p:spPr>
          <a:xfrm>
            <a:off x="5006677" y="2127019"/>
            <a:ext cx="3808095" cy="360870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4020"/>
              </a:lnSpc>
              <a:spcBef>
                <a:spcPts val="285"/>
              </a:spcBef>
            </a:pPr>
            <a:r>
              <a:rPr sz="3400" spc="165" dirty="0">
                <a:solidFill>
                  <a:srgbClr val="232323"/>
                </a:solidFill>
                <a:latin typeface="Trebuchet MS"/>
                <a:cs typeface="Trebuchet MS"/>
              </a:rPr>
              <a:t>Exploring </a:t>
            </a:r>
            <a:r>
              <a:rPr sz="3400" spc="70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3400" spc="7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00" dirty="0">
                <a:solidFill>
                  <a:srgbClr val="232323"/>
                </a:solidFill>
                <a:latin typeface="Trebuchet MS"/>
                <a:cs typeface="Trebuchet MS"/>
              </a:rPr>
              <a:t>meaning </a:t>
            </a:r>
            <a:r>
              <a:rPr sz="3400" spc="130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3400" spc="5" dirty="0">
                <a:solidFill>
                  <a:srgbClr val="232323"/>
                </a:solidFill>
                <a:latin typeface="Trebuchet MS"/>
                <a:cs typeface="Trebuchet MS"/>
              </a:rPr>
              <a:t>life </a:t>
            </a:r>
            <a:r>
              <a:rPr sz="3400" spc="1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80" dirty="0">
                <a:solidFill>
                  <a:srgbClr val="232323"/>
                </a:solidFill>
                <a:latin typeface="Trebuchet MS"/>
                <a:cs typeface="Trebuchet MS"/>
              </a:rPr>
              <a:t>Asking;</a:t>
            </a:r>
            <a:r>
              <a:rPr sz="3400" spc="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00" dirty="0">
                <a:solidFill>
                  <a:srgbClr val="232323"/>
                </a:solidFill>
                <a:latin typeface="Trebuchet MS"/>
                <a:cs typeface="Trebuchet MS"/>
              </a:rPr>
              <a:t>who</a:t>
            </a:r>
            <a:r>
              <a:rPr sz="34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20" dirty="0">
                <a:solidFill>
                  <a:srgbClr val="232323"/>
                </a:solidFill>
                <a:latin typeface="Trebuchet MS"/>
                <a:cs typeface="Trebuchet MS"/>
              </a:rPr>
              <a:t>am</a:t>
            </a:r>
            <a:r>
              <a:rPr sz="34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45" dirty="0">
                <a:solidFill>
                  <a:srgbClr val="232323"/>
                </a:solidFill>
                <a:latin typeface="Trebuchet MS"/>
                <a:cs typeface="Trebuchet MS"/>
              </a:rPr>
              <a:t>I? </a:t>
            </a:r>
            <a:r>
              <a:rPr sz="3400" spc="-101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14" dirty="0">
                <a:solidFill>
                  <a:srgbClr val="232323"/>
                </a:solidFill>
                <a:latin typeface="Trebuchet MS"/>
                <a:cs typeface="Trebuchet MS"/>
              </a:rPr>
              <a:t>Why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54" dirty="0">
                <a:solidFill>
                  <a:srgbClr val="232323"/>
                </a:solidFill>
                <a:latin typeface="Trebuchet MS"/>
                <a:cs typeface="Trebuchet MS"/>
              </a:rPr>
              <a:t>do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30" dirty="0">
                <a:solidFill>
                  <a:srgbClr val="232323"/>
                </a:solidFill>
                <a:latin typeface="Trebuchet MS"/>
                <a:cs typeface="Trebuchet MS"/>
              </a:rPr>
              <a:t>I</a:t>
            </a:r>
            <a:r>
              <a:rPr sz="34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10" dirty="0">
                <a:solidFill>
                  <a:srgbClr val="232323"/>
                </a:solidFill>
                <a:latin typeface="Trebuchet MS"/>
                <a:cs typeface="Trebuchet MS"/>
              </a:rPr>
              <a:t>exist?</a:t>
            </a:r>
            <a:endParaRPr sz="3400">
              <a:latin typeface="Trebuchet MS"/>
              <a:cs typeface="Trebuchet MS"/>
            </a:endParaRPr>
          </a:p>
          <a:p>
            <a:pPr marL="12700" marR="310515">
              <a:lnSpc>
                <a:spcPts val="4020"/>
              </a:lnSpc>
            </a:pPr>
            <a:r>
              <a:rPr sz="3400" spc="140" dirty="0">
                <a:solidFill>
                  <a:srgbClr val="232323"/>
                </a:solidFill>
                <a:latin typeface="Trebuchet MS"/>
                <a:cs typeface="Trebuchet MS"/>
              </a:rPr>
              <a:t>Appreciating</a:t>
            </a:r>
            <a:r>
              <a:rPr sz="3400" spc="-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70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3400" spc="-100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100" dirty="0">
                <a:solidFill>
                  <a:srgbClr val="232323"/>
                </a:solidFill>
                <a:latin typeface="Trebuchet MS"/>
                <a:cs typeface="Trebuchet MS"/>
              </a:rPr>
              <a:t>beauty </a:t>
            </a:r>
            <a:r>
              <a:rPr sz="3400" spc="130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3400" spc="165" dirty="0">
                <a:solidFill>
                  <a:srgbClr val="232323"/>
                </a:solidFill>
                <a:latin typeface="Trebuchet MS"/>
                <a:cs typeface="Trebuchet MS"/>
              </a:rPr>
              <a:t>your </a:t>
            </a:r>
            <a:r>
              <a:rPr sz="3400" spc="17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400" spc="204" dirty="0">
                <a:solidFill>
                  <a:srgbClr val="232323"/>
                </a:solidFill>
                <a:latin typeface="Trebuchet MS"/>
                <a:cs typeface="Trebuchet MS"/>
              </a:rPr>
              <a:t>surroundings</a:t>
            </a:r>
            <a:endParaRPr sz="3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169" y="2638722"/>
            <a:ext cx="4510095" cy="306466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9663" y="964152"/>
            <a:ext cx="5181600" cy="87439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50" spc="145" dirty="0">
                <a:solidFill>
                  <a:srgbClr val="7C2A00"/>
                </a:solidFill>
              </a:rPr>
              <a:t>Wellness</a:t>
            </a:r>
            <a:r>
              <a:rPr sz="5550" spc="15" dirty="0">
                <a:solidFill>
                  <a:srgbClr val="7C2A00"/>
                </a:solidFill>
              </a:rPr>
              <a:t> </a:t>
            </a:r>
            <a:r>
              <a:rPr sz="5550" spc="120" dirty="0">
                <a:solidFill>
                  <a:srgbClr val="7C2A00"/>
                </a:solidFill>
              </a:rPr>
              <a:t>Wheel</a:t>
            </a:r>
            <a:endParaRPr sz="5550"/>
          </a:p>
        </p:txBody>
      </p:sp>
      <p:sp>
        <p:nvSpPr>
          <p:cNvPr id="3" name="object 3"/>
          <p:cNvSpPr txBox="1"/>
          <p:nvPr/>
        </p:nvSpPr>
        <p:spPr>
          <a:xfrm>
            <a:off x="527546" y="2325545"/>
            <a:ext cx="8195309" cy="4148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4485" indent="-312420">
              <a:lnSpc>
                <a:spcPts val="3105"/>
              </a:lnSpc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157" baseline="1133" dirty="0">
                <a:solidFill>
                  <a:srgbClr val="232323"/>
                </a:solidFill>
                <a:latin typeface="Trebuchet MS"/>
                <a:cs typeface="Trebuchet MS"/>
              </a:rPr>
              <a:t>Read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35" baseline="1133" dirty="0">
                <a:solidFill>
                  <a:srgbClr val="232323"/>
                </a:solidFill>
                <a:latin typeface="Trebuchet MS"/>
                <a:cs typeface="Trebuchet MS"/>
              </a:rPr>
              <a:t>each</a:t>
            </a:r>
            <a:r>
              <a:rPr sz="3675" spc="75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57" baseline="1133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r>
              <a:rPr sz="3675" spc="75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statements</a:t>
            </a:r>
            <a:r>
              <a:rPr sz="3675" spc="75" baseline="1133" dirty="0">
                <a:solidFill>
                  <a:srgbClr val="232323"/>
                </a:solidFill>
                <a:latin typeface="Trebuchet MS"/>
                <a:cs typeface="Trebuchet MS"/>
              </a:rPr>
              <a:t> carefully </a:t>
            </a:r>
            <a:r>
              <a:rPr sz="3675" spc="225" baseline="1133" dirty="0">
                <a:solidFill>
                  <a:srgbClr val="232323"/>
                </a:solidFill>
                <a:latin typeface="Trebuchet MS"/>
                <a:cs typeface="Trebuchet MS"/>
              </a:rPr>
              <a:t>and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27" baseline="1133" dirty="0">
                <a:solidFill>
                  <a:srgbClr val="232323"/>
                </a:solidFill>
                <a:latin typeface="Trebuchet MS"/>
                <a:cs typeface="Trebuchet MS"/>
              </a:rPr>
              <a:t>decide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5" baseline="1133" dirty="0">
                <a:solidFill>
                  <a:srgbClr val="232323"/>
                </a:solidFill>
                <a:latin typeface="Trebuchet MS"/>
                <a:cs typeface="Trebuchet MS"/>
              </a:rPr>
              <a:t>if</a:t>
            </a:r>
            <a:endParaRPr sz="3675" baseline="1133">
              <a:latin typeface="Trebuchet MS"/>
              <a:cs typeface="Trebuchet MS"/>
            </a:endParaRPr>
          </a:p>
          <a:p>
            <a:pPr marL="12700" marR="294640">
              <a:lnSpc>
                <a:spcPts val="2940"/>
              </a:lnSpc>
              <a:spcBef>
                <a:spcPts val="5"/>
              </a:spcBef>
            </a:pPr>
            <a:r>
              <a:rPr sz="2450" spc="60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r>
              <a:rPr sz="245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70" dirty="0">
                <a:solidFill>
                  <a:srgbClr val="232323"/>
                </a:solidFill>
                <a:latin typeface="Trebuchet MS"/>
                <a:cs typeface="Trebuchet MS"/>
              </a:rPr>
              <a:t>statement</a:t>
            </a:r>
            <a:r>
              <a:rPr sz="245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80" dirty="0">
                <a:solidFill>
                  <a:srgbClr val="232323"/>
                </a:solidFill>
                <a:latin typeface="Trebuchet MS"/>
                <a:cs typeface="Trebuchet MS"/>
              </a:rPr>
              <a:t>is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80" dirty="0">
                <a:solidFill>
                  <a:srgbClr val="232323"/>
                </a:solidFill>
                <a:latin typeface="Trebuchet MS"/>
                <a:cs typeface="Trebuchet MS"/>
              </a:rPr>
              <a:t>never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25" dirty="0">
                <a:solidFill>
                  <a:srgbClr val="232323"/>
                </a:solidFill>
                <a:latin typeface="Trebuchet MS"/>
                <a:cs typeface="Trebuchet MS"/>
              </a:rPr>
              <a:t>true,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20" dirty="0">
                <a:solidFill>
                  <a:srgbClr val="232323"/>
                </a:solidFill>
                <a:latin typeface="Trebuchet MS"/>
                <a:cs typeface="Trebuchet MS"/>
              </a:rPr>
              <a:t>sometimes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25" dirty="0">
                <a:solidFill>
                  <a:srgbClr val="232323"/>
                </a:solidFill>
                <a:latin typeface="Trebuchet MS"/>
                <a:cs typeface="Trebuchet MS"/>
              </a:rPr>
              <a:t>true,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95" dirty="0">
                <a:solidFill>
                  <a:srgbClr val="232323"/>
                </a:solidFill>
                <a:latin typeface="Trebuchet MS"/>
                <a:cs typeface="Trebuchet MS"/>
              </a:rPr>
              <a:t>usually </a:t>
            </a:r>
            <a:r>
              <a:rPr sz="2450" spc="-7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25" dirty="0">
                <a:solidFill>
                  <a:srgbClr val="232323"/>
                </a:solidFill>
                <a:latin typeface="Trebuchet MS"/>
                <a:cs typeface="Trebuchet MS"/>
              </a:rPr>
              <a:t>true,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55" dirty="0">
                <a:solidFill>
                  <a:srgbClr val="232323"/>
                </a:solidFill>
                <a:latin typeface="Trebuchet MS"/>
                <a:cs typeface="Trebuchet MS"/>
              </a:rPr>
              <a:t>very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75" dirty="0">
                <a:solidFill>
                  <a:srgbClr val="232323"/>
                </a:solidFill>
                <a:latin typeface="Trebuchet MS"/>
                <a:cs typeface="Trebuchet MS"/>
              </a:rPr>
              <a:t>often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60" dirty="0">
                <a:solidFill>
                  <a:srgbClr val="232323"/>
                </a:solidFill>
                <a:latin typeface="Trebuchet MS"/>
                <a:cs typeface="Trebuchet MS"/>
              </a:rPr>
              <a:t>true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30" dirty="0">
                <a:solidFill>
                  <a:srgbClr val="232323"/>
                </a:solidFill>
                <a:latin typeface="Trebuchet MS"/>
                <a:cs typeface="Trebuchet MS"/>
              </a:rPr>
              <a:t>or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70" dirty="0">
                <a:solidFill>
                  <a:srgbClr val="232323"/>
                </a:solidFill>
                <a:latin typeface="Trebuchet MS"/>
                <a:cs typeface="Trebuchet MS"/>
              </a:rPr>
              <a:t>always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60" dirty="0">
                <a:solidFill>
                  <a:srgbClr val="232323"/>
                </a:solidFill>
                <a:latin typeface="Trebuchet MS"/>
                <a:cs typeface="Trebuchet MS"/>
              </a:rPr>
              <a:t>true</a:t>
            </a:r>
            <a:endParaRPr sz="2450">
              <a:latin typeface="Trebuchet MS"/>
              <a:cs typeface="Trebuchet MS"/>
            </a:endParaRPr>
          </a:p>
          <a:p>
            <a:pPr marL="12700" marR="5080">
              <a:lnSpc>
                <a:spcPct val="97900"/>
              </a:lnSpc>
              <a:spcBef>
                <a:spcPts val="2395"/>
              </a:spcBef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172" baseline="1133" dirty="0">
                <a:solidFill>
                  <a:srgbClr val="232323"/>
                </a:solidFill>
                <a:latin typeface="Trebuchet MS"/>
                <a:cs typeface="Trebuchet MS"/>
              </a:rPr>
              <a:t>When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42" baseline="1133" dirty="0">
                <a:solidFill>
                  <a:srgbClr val="232323"/>
                </a:solidFill>
                <a:latin typeface="Trebuchet MS"/>
                <a:cs typeface="Trebuchet MS"/>
              </a:rPr>
              <a:t>finished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87" baseline="1133" dirty="0">
                <a:solidFill>
                  <a:srgbClr val="232323"/>
                </a:solidFill>
                <a:latin typeface="Trebuchet MS"/>
                <a:cs typeface="Trebuchet MS"/>
              </a:rPr>
              <a:t>answering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42" baseline="1133" dirty="0">
                <a:solidFill>
                  <a:srgbClr val="232323"/>
                </a:solidFill>
                <a:latin typeface="Trebuchet MS"/>
                <a:cs typeface="Trebuchet MS"/>
              </a:rPr>
              <a:t>questions,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50" baseline="1133" dirty="0">
                <a:solidFill>
                  <a:srgbClr val="232323"/>
                </a:solidFill>
                <a:latin typeface="Trebuchet MS"/>
                <a:cs typeface="Trebuchet MS"/>
              </a:rPr>
              <a:t>color</a:t>
            </a:r>
            <a:r>
              <a:rPr sz="3675" spc="75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57" baseline="1133" dirty="0">
                <a:solidFill>
                  <a:srgbClr val="232323"/>
                </a:solidFill>
                <a:latin typeface="Trebuchet MS"/>
                <a:cs typeface="Trebuchet MS"/>
              </a:rPr>
              <a:t>in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3675" spc="-108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10" dirty="0">
                <a:solidFill>
                  <a:srgbClr val="232323"/>
                </a:solidFill>
                <a:latin typeface="Trebuchet MS"/>
                <a:cs typeface="Trebuchet MS"/>
              </a:rPr>
              <a:t>spaces </a:t>
            </a:r>
            <a:r>
              <a:rPr sz="2450" spc="200" dirty="0">
                <a:solidFill>
                  <a:srgbClr val="232323"/>
                </a:solidFill>
                <a:latin typeface="Trebuchet MS"/>
                <a:cs typeface="Trebuchet MS"/>
              </a:rPr>
              <a:t>on </a:t>
            </a:r>
            <a:r>
              <a:rPr sz="2450" spc="60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2450" spc="35" dirty="0">
                <a:solidFill>
                  <a:srgbClr val="232323"/>
                </a:solidFill>
                <a:latin typeface="Trebuchet MS"/>
                <a:cs typeface="Trebuchet MS"/>
              </a:rPr>
              <a:t>wheel, </a:t>
            </a:r>
            <a:r>
              <a:rPr sz="2450" spc="85" dirty="0">
                <a:solidFill>
                  <a:srgbClr val="232323"/>
                </a:solidFill>
                <a:latin typeface="Trebuchet MS"/>
                <a:cs typeface="Trebuchet MS"/>
              </a:rPr>
              <a:t>starting </a:t>
            </a:r>
            <a:r>
              <a:rPr sz="2450" spc="10" dirty="0">
                <a:solidFill>
                  <a:srgbClr val="232323"/>
                </a:solidFill>
                <a:latin typeface="Trebuchet MS"/>
                <a:cs typeface="Trebuchet MS"/>
              </a:rPr>
              <a:t>at </a:t>
            </a:r>
            <a:r>
              <a:rPr sz="2450" spc="60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2450" spc="100" dirty="0">
                <a:solidFill>
                  <a:srgbClr val="232323"/>
                </a:solidFill>
                <a:latin typeface="Trebuchet MS"/>
                <a:cs typeface="Trebuchet MS"/>
              </a:rPr>
              <a:t>inside </a:t>
            </a:r>
            <a:r>
              <a:rPr sz="2450" spc="150" dirty="0">
                <a:solidFill>
                  <a:srgbClr val="232323"/>
                </a:solidFill>
                <a:latin typeface="Trebuchet MS"/>
                <a:cs typeface="Trebuchet MS"/>
              </a:rPr>
              <a:t>and </a:t>
            </a:r>
            <a:r>
              <a:rPr sz="2450" spc="15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50" dirty="0">
                <a:solidFill>
                  <a:srgbClr val="232323"/>
                </a:solidFill>
                <a:latin typeface="Trebuchet MS"/>
                <a:cs typeface="Trebuchet MS"/>
              </a:rPr>
              <a:t>working </a:t>
            </a:r>
            <a:r>
              <a:rPr sz="2450" spc="55" dirty="0">
                <a:solidFill>
                  <a:srgbClr val="232323"/>
                </a:solidFill>
                <a:latin typeface="Trebuchet MS"/>
                <a:cs typeface="Trebuchet MS"/>
              </a:rPr>
              <a:t>out. </a:t>
            </a:r>
            <a:r>
              <a:rPr sz="2450" spc="140" dirty="0">
                <a:solidFill>
                  <a:srgbClr val="232323"/>
                </a:solidFill>
                <a:latin typeface="Trebuchet MS"/>
                <a:cs typeface="Trebuchet MS"/>
              </a:rPr>
              <a:t>Color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in </a:t>
            </a:r>
            <a:r>
              <a:rPr sz="2450" spc="60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2450" spc="160" dirty="0">
                <a:solidFill>
                  <a:srgbClr val="232323"/>
                </a:solidFill>
                <a:latin typeface="Trebuchet MS"/>
                <a:cs typeface="Trebuchet MS"/>
              </a:rPr>
              <a:t>number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2450" spc="110" dirty="0">
                <a:solidFill>
                  <a:srgbClr val="232323"/>
                </a:solidFill>
                <a:latin typeface="Trebuchet MS"/>
                <a:cs typeface="Trebuchet MS"/>
              </a:rPr>
              <a:t>spaces 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that 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matches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30" dirty="0">
                <a:solidFill>
                  <a:srgbClr val="232323"/>
                </a:solidFill>
                <a:latin typeface="Trebuchet MS"/>
                <a:cs typeface="Trebuchet MS"/>
              </a:rPr>
              <a:t>your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70" dirty="0">
                <a:solidFill>
                  <a:srgbClr val="232323"/>
                </a:solidFill>
                <a:latin typeface="Trebuchet MS"/>
                <a:cs typeface="Trebuchet MS"/>
              </a:rPr>
              <a:t>answer.</a:t>
            </a:r>
            <a:endParaRPr sz="24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32323"/>
              </a:buClr>
              <a:buFont typeface="Lucida Sans Unicode"/>
              <a:buChar char="◆"/>
            </a:pPr>
            <a:endParaRPr sz="2250">
              <a:latin typeface="Trebuchet MS"/>
              <a:cs typeface="Trebuchet MS"/>
            </a:endParaRPr>
          </a:p>
          <a:p>
            <a:pPr marL="12700" marR="92710">
              <a:lnSpc>
                <a:spcPct val="94000"/>
              </a:lnSpc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After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95" baseline="1133" dirty="0">
                <a:solidFill>
                  <a:srgbClr val="232323"/>
                </a:solidFill>
                <a:latin typeface="Trebuchet MS"/>
                <a:cs typeface="Trebuchet MS"/>
              </a:rPr>
              <a:t>coloring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wheel,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50" baseline="1133" dirty="0">
                <a:solidFill>
                  <a:srgbClr val="232323"/>
                </a:solidFill>
                <a:latin typeface="Trebuchet MS"/>
                <a:cs typeface="Trebuchet MS"/>
              </a:rPr>
              <a:t>answer</a:t>
            </a:r>
            <a:r>
              <a:rPr sz="3675" spc="6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79" baseline="1133" dirty="0">
                <a:solidFill>
                  <a:srgbClr val="232323"/>
                </a:solidFill>
                <a:latin typeface="Trebuchet MS"/>
                <a:cs typeface="Trebuchet MS"/>
              </a:rPr>
              <a:t>questions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that </a:t>
            </a:r>
            <a:r>
              <a:rPr sz="3675" spc="-108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80" dirty="0">
                <a:solidFill>
                  <a:srgbClr val="232323"/>
                </a:solidFill>
                <a:latin typeface="Trebuchet MS"/>
                <a:cs typeface="Trebuchet MS"/>
              </a:rPr>
              <a:t>follow</a:t>
            </a:r>
            <a:r>
              <a:rPr sz="245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75" dirty="0">
                <a:solidFill>
                  <a:srgbClr val="232323"/>
                </a:solidFill>
                <a:latin typeface="Trebuchet MS"/>
                <a:cs typeface="Trebuchet MS"/>
              </a:rPr>
              <a:t>to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55" dirty="0">
                <a:solidFill>
                  <a:srgbClr val="232323"/>
                </a:solidFill>
                <a:latin typeface="Trebuchet MS"/>
                <a:cs typeface="Trebuchet MS"/>
              </a:rPr>
              <a:t>interpret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30" dirty="0">
                <a:solidFill>
                  <a:srgbClr val="232323"/>
                </a:solidFill>
                <a:latin typeface="Trebuchet MS"/>
                <a:cs typeface="Trebuchet MS"/>
              </a:rPr>
              <a:t>your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50" dirty="0">
                <a:solidFill>
                  <a:srgbClr val="232323"/>
                </a:solidFill>
                <a:latin typeface="Trebuchet MS"/>
                <a:cs typeface="Trebuchet MS"/>
              </a:rPr>
              <a:t>results.</a:t>
            </a:r>
            <a:endParaRPr sz="24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2EC2-FC92-4F5B-28ED-36E24E42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5D1ED-5B7A-5BA8-A941-48D9BB559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Essentials of Physical Education</a:t>
            </a:r>
          </a:p>
          <a:p>
            <a:pPr marL="0" indent="0" algn="l">
              <a:buNone/>
            </a:pPr>
            <a:r>
              <a:rPr lang="en-IN" b="1" i="0" u="none" strike="noStrike" dirty="0">
                <a:effectLst/>
                <a:latin typeface="Copernicu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By</a:t>
            </a:r>
          </a:p>
          <a:p>
            <a:pPr marL="0" indent="0" algn="l">
              <a:buNone/>
            </a:pPr>
            <a:r>
              <a:rPr lang="en-IN" b="1" i="0" u="none" strike="noStrike" dirty="0">
                <a:effectLst/>
                <a:latin typeface="Copernicu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Ajmer Singh</a:t>
            </a:r>
            <a:r>
              <a:rPr lang="en-IN" b="1" i="0" dirty="0">
                <a:effectLst/>
                <a:latin typeface="Copernicus"/>
              </a:rPr>
              <a:t>, </a:t>
            </a:r>
            <a:r>
              <a:rPr lang="en-IN" b="1" i="0" u="none" strike="noStrike" dirty="0">
                <a:effectLst/>
                <a:latin typeface="Copernicu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Jagdish Bains</a:t>
            </a:r>
            <a:r>
              <a:rPr lang="en-IN" b="1" i="0" dirty="0">
                <a:effectLst/>
                <a:latin typeface="Copernicus"/>
              </a:rPr>
              <a:t>, </a:t>
            </a:r>
            <a:r>
              <a:rPr lang="en-IN" b="1" i="0" u="none" strike="noStrike" dirty="0">
                <a:effectLst/>
                <a:latin typeface="Copernicu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Jagtar Singh Gill</a:t>
            </a:r>
            <a:r>
              <a:rPr lang="en-IN" b="1" i="0" dirty="0">
                <a:effectLst/>
                <a:latin typeface="Copernicus"/>
              </a:rPr>
              <a:t>, </a:t>
            </a:r>
            <a:r>
              <a:rPr lang="en-IN" b="1" i="0" u="sng" dirty="0">
                <a:effectLst/>
                <a:latin typeface="Copernicu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Rachhpal Singh Brar</a:t>
            </a:r>
            <a:r>
              <a:rPr lang="en-IN" b="1" i="0" dirty="0">
                <a:effectLst/>
                <a:latin typeface="Copernicus"/>
              </a:rPr>
              <a:t> </a:t>
            </a:r>
            <a:br>
              <a:rPr lang="en-IN" b="1" i="0" dirty="0">
                <a:effectLst/>
                <a:latin typeface="Copernicus"/>
              </a:rPr>
            </a:br>
            <a:endParaRPr lang="en-IN" b="1" i="0" dirty="0">
              <a:effectLst/>
              <a:latin typeface="Copernicu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6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>
            <a:extLst>
              <a:ext uri="{FF2B5EF4-FFF2-40B4-BE49-F238E27FC236}">
                <a16:creationId xmlns:a16="http://schemas.microsoft.com/office/drawing/2014/main" id="{424CAF24-A45E-C616-52D0-573613EA453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6453" y="4073759"/>
            <a:ext cx="4518421" cy="3774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24D752-4407-91C2-0798-4D6012EE43B8}"/>
              </a:ext>
            </a:extLst>
          </p:cNvPr>
          <p:cNvSpPr txBox="1"/>
          <p:nvPr/>
        </p:nvSpPr>
        <p:spPr>
          <a:xfrm>
            <a:off x="457201" y="2569600"/>
            <a:ext cx="940474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99234C"/>
                </a:solidFill>
                <a:effectLst/>
                <a:latin typeface=".LucidaGrandeUI"/>
              </a:rPr>
              <a:t>Top 10 Causes of Death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33544"/>
                </a:solidFill>
                <a:effectLst/>
                <a:latin typeface="ZapfDingbatsITC"/>
              </a:rPr>
              <a:t>✦ 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Heart Disease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33544"/>
                </a:solidFill>
                <a:effectLst/>
                <a:latin typeface="ZapfDingbatsITC"/>
              </a:rPr>
              <a:t>✦ 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Cancer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33544"/>
                </a:solidFill>
                <a:effectLst/>
                <a:latin typeface="ZapfDingbatsITC"/>
              </a:rPr>
              <a:t>✦ 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Lung Disease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33544"/>
                </a:solidFill>
                <a:effectLst/>
                <a:latin typeface="ZapfDingbatsITC"/>
              </a:rPr>
              <a:t>✦ 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Stroke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33544"/>
                </a:solidFill>
                <a:effectLst/>
                <a:latin typeface="ZapfDingbatsITC"/>
              </a:rPr>
              <a:t>✦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Accidents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B3A3A"/>
                </a:solidFill>
                <a:effectLst/>
                <a:latin typeface="ZapfDingbatsITC"/>
              </a:rPr>
              <a:t>✦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Alzheimer's Disease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B3A3A"/>
                </a:solidFill>
                <a:effectLst/>
                <a:latin typeface="ZapfDingbatsITC"/>
              </a:rPr>
              <a:t>✦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Diabetes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B3A3A"/>
                </a:solidFill>
                <a:effectLst/>
                <a:latin typeface="ZapfDingbatsITC"/>
              </a:rPr>
              <a:t>✦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Kidney Disease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B3A3A"/>
                </a:solidFill>
                <a:effectLst/>
                <a:latin typeface="ZapfDingbatsITC"/>
              </a:rPr>
              <a:t>✦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Influenza/ Pneumonia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B3A3A"/>
                </a:solidFill>
                <a:effectLst/>
                <a:latin typeface="ZapfDingbatsITC"/>
              </a:rPr>
              <a:t>✦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.LucidaGrandeUI"/>
              </a:rPr>
              <a:t>Suicide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6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2070" y="996229"/>
            <a:ext cx="6993890" cy="803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100" spc="315" dirty="0">
                <a:solidFill>
                  <a:srgbClr val="9A244F"/>
                </a:solidFill>
              </a:rPr>
              <a:t>How</a:t>
            </a:r>
            <a:r>
              <a:rPr sz="5100" spc="45" dirty="0">
                <a:solidFill>
                  <a:srgbClr val="9A244F"/>
                </a:solidFill>
              </a:rPr>
              <a:t> </a:t>
            </a:r>
            <a:r>
              <a:rPr sz="5100" spc="250" dirty="0">
                <a:solidFill>
                  <a:srgbClr val="9A244F"/>
                </a:solidFill>
              </a:rPr>
              <a:t>would</a:t>
            </a:r>
            <a:r>
              <a:rPr sz="5100" spc="50" dirty="0">
                <a:solidFill>
                  <a:srgbClr val="9A244F"/>
                </a:solidFill>
              </a:rPr>
              <a:t> </a:t>
            </a:r>
            <a:r>
              <a:rPr sz="5100" u="heavy" spc="295" dirty="0">
                <a:solidFill>
                  <a:srgbClr val="9A244F"/>
                </a:solidFill>
                <a:uFill>
                  <a:solidFill>
                    <a:srgbClr val="9A244F"/>
                  </a:solidFill>
                </a:uFill>
              </a:rPr>
              <a:t>you</a:t>
            </a:r>
            <a:r>
              <a:rPr sz="5100" spc="45" dirty="0">
                <a:solidFill>
                  <a:srgbClr val="9A244F"/>
                </a:solidFill>
              </a:rPr>
              <a:t> </a:t>
            </a:r>
            <a:r>
              <a:rPr sz="5100" spc="135" dirty="0">
                <a:solidFill>
                  <a:srgbClr val="9A244F"/>
                </a:solidFill>
              </a:rPr>
              <a:t>define</a:t>
            </a:r>
            <a:endParaRPr sz="51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8718" y="2208935"/>
            <a:ext cx="310183" cy="1217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8718" y="3751093"/>
            <a:ext cx="310183" cy="12179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683994" y="1983252"/>
            <a:ext cx="7240270" cy="250126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algn="just">
              <a:lnSpc>
                <a:spcPts val="3640"/>
              </a:lnSpc>
              <a:spcBef>
                <a:spcPts val="280"/>
              </a:spcBef>
            </a:pPr>
            <a:r>
              <a:rPr sz="3100" spc="75" dirty="0">
                <a:solidFill>
                  <a:srgbClr val="232323"/>
                </a:solidFill>
                <a:latin typeface="Trebuchet MS"/>
                <a:cs typeface="Trebuchet MS"/>
              </a:rPr>
              <a:t>Health </a:t>
            </a:r>
            <a:r>
              <a:rPr sz="3100" spc="90" dirty="0">
                <a:solidFill>
                  <a:srgbClr val="232323"/>
                </a:solidFill>
                <a:latin typeface="Trebuchet MS"/>
                <a:cs typeface="Trebuchet MS"/>
              </a:rPr>
              <a:t>is </a:t>
            </a:r>
            <a:r>
              <a:rPr sz="3100" spc="75" dirty="0">
                <a:solidFill>
                  <a:srgbClr val="232323"/>
                </a:solidFill>
                <a:latin typeface="Trebuchet MS"/>
                <a:cs typeface="Trebuchet MS"/>
              </a:rPr>
              <a:t>a </a:t>
            </a:r>
            <a:r>
              <a:rPr sz="3100" spc="25" dirty="0">
                <a:solidFill>
                  <a:srgbClr val="232323"/>
                </a:solidFill>
                <a:latin typeface="Trebuchet MS"/>
                <a:cs typeface="Trebuchet MS"/>
              </a:rPr>
              <a:t>state </a:t>
            </a:r>
            <a:r>
              <a:rPr sz="3100" spc="110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3100" spc="95" dirty="0">
                <a:solidFill>
                  <a:srgbClr val="232323"/>
                </a:solidFill>
                <a:latin typeface="Trebuchet MS"/>
                <a:cs typeface="Trebuchet MS"/>
              </a:rPr>
              <a:t>complete </a:t>
            </a:r>
            <a:r>
              <a:rPr sz="3100" spc="70" dirty="0">
                <a:solidFill>
                  <a:srgbClr val="232323"/>
                </a:solidFill>
                <a:latin typeface="Trebuchet MS"/>
                <a:cs typeface="Trebuchet MS"/>
              </a:rPr>
              <a:t>physical, </a:t>
            </a:r>
            <a:r>
              <a:rPr sz="3100" spc="-919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55" dirty="0">
                <a:solidFill>
                  <a:srgbClr val="232323"/>
                </a:solidFill>
                <a:latin typeface="Trebuchet MS"/>
                <a:cs typeface="Trebuchet MS"/>
              </a:rPr>
              <a:t>mental,</a:t>
            </a:r>
            <a:r>
              <a:rPr sz="31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70" dirty="0">
                <a:solidFill>
                  <a:srgbClr val="232323"/>
                </a:solidFill>
                <a:latin typeface="Trebuchet MS"/>
                <a:cs typeface="Trebuchet MS"/>
              </a:rPr>
              <a:t>and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85" dirty="0">
                <a:solidFill>
                  <a:srgbClr val="232323"/>
                </a:solidFill>
                <a:latin typeface="Trebuchet MS"/>
                <a:cs typeface="Trebuchet MS"/>
              </a:rPr>
              <a:t>social</a:t>
            </a:r>
            <a:r>
              <a:rPr sz="31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55" dirty="0">
                <a:solidFill>
                  <a:srgbClr val="232323"/>
                </a:solidFill>
                <a:latin typeface="Trebuchet MS"/>
                <a:cs typeface="Trebuchet MS"/>
              </a:rPr>
              <a:t>well-being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70" dirty="0">
                <a:solidFill>
                  <a:srgbClr val="232323"/>
                </a:solidFill>
                <a:latin typeface="Trebuchet MS"/>
                <a:cs typeface="Trebuchet MS"/>
              </a:rPr>
              <a:t>and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30" dirty="0">
                <a:solidFill>
                  <a:srgbClr val="232323"/>
                </a:solidFill>
                <a:latin typeface="Trebuchet MS"/>
                <a:cs typeface="Trebuchet MS"/>
              </a:rPr>
              <a:t>not </a:t>
            </a:r>
            <a:r>
              <a:rPr sz="3100" spc="-9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75" dirty="0">
                <a:solidFill>
                  <a:srgbClr val="232323"/>
                </a:solidFill>
                <a:latin typeface="Trebuchet MS"/>
                <a:cs typeface="Trebuchet MS"/>
              </a:rPr>
              <a:t>merely</a:t>
            </a:r>
            <a:r>
              <a:rPr sz="31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55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r>
              <a:rPr sz="31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14" dirty="0">
                <a:solidFill>
                  <a:srgbClr val="232323"/>
                </a:solidFill>
                <a:latin typeface="Trebuchet MS"/>
                <a:cs typeface="Trebuchet MS"/>
              </a:rPr>
              <a:t>absence</a:t>
            </a:r>
            <a:r>
              <a:rPr sz="31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10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r>
              <a:rPr sz="31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65" dirty="0">
                <a:solidFill>
                  <a:srgbClr val="232323"/>
                </a:solidFill>
                <a:latin typeface="Trebuchet MS"/>
                <a:cs typeface="Trebuchet MS"/>
              </a:rPr>
              <a:t>disease.</a:t>
            </a:r>
            <a:endParaRPr sz="3100">
              <a:latin typeface="Trebuchet MS"/>
              <a:cs typeface="Trebuchet MS"/>
            </a:endParaRPr>
          </a:p>
          <a:p>
            <a:pPr marL="12700" marR="242570" algn="just">
              <a:lnSpc>
                <a:spcPts val="3640"/>
              </a:lnSpc>
              <a:spcBef>
                <a:spcPts val="1210"/>
              </a:spcBef>
            </a:pPr>
            <a:r>
              <a:rPr sz="3100" spc="125" dirty="0">
                <a:solidFill>
                  <a:srgbClr val="232323"/>
                </a:solidFill>
                <a:latin typeface="Trebuchet MS"/>
                <a:cs typeface="Trebuchet MS"/>
              </a:rPr>
              <a:t>In</a:t>
            </a:r>
            <a:r>
              <a:rPr sz="31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90" dirty="0">
                <a:solidFill>
                  <a:srgbClr val="232323"/>
                </a:solidFill>
                <a:latin typeface="Trebuchet MS"/>
                <a:cs typeface="Trebuchet MS"/>
              </a:rPr>
              <a:t>other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00" dirty="0">
                <a:solidFill>
                  <a:srgbClr val="232323"/>
                </a:solidFill>
                <a:latin typeface="Trebuchet MS"/>
                <a:cs typeface="Trebuchet MS"/>
              </a:rPr>
              <a:t>words,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30" dirty="0">
                <a:solidFill>
                  <a:srgbClr val="232323"/>
                </a:solidFill>
                <a:latin typeface="Trebuchet MS"/>
                <a:cs typeface="Trebuchet MS"/>
              </a:rPr>
              <a:t>just </a:t>
            </a:r>
            <a:r>
              <a:rPr sz="3100" spc="114" dirty="0">
                <a:solidFill>
                  <a:srgbClr val="232323"/>
                </a:solidFill>
                <a:latin typeface="Trebuchet MS"/>
                <a:cs typeface="Trebuchet MS"/>
              </a:rPr>
              <a:t>because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75" dirty="0">
                <a:solidFill>
                  <a:srgbClr val="232323"/>
                </a:solidFill>
                <a:latin typeface="Trebuchet MS"/>
                <a:cs typeface="Trebuchet MS"/>
              </a:rPr>
              <a:t>you</a:t>
            </a:r>
            <a:r>
              <a:rPr sz="31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5" dirty="0">
                <a:solidFill>
                  <a:srgbClr val="232323"/>
                </a:solidFill>
                <a:latin typeface="Trebuchet MS"/>
                <a:cs typeface="Trebuchet MS"/>
              </a:rPr>
              <a:t>feel </a:t>
            </a:r>
            <a:r>
              <a:rPr sz="3100" spc="-919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45" dirty="0">
                <a:solidFill>
                  <a:srgbClr val="232323"/>
                </a:solidFill>
                <a:latin typeface="Trebuchet MS"/>
                <a:cs typeface="Trebuchet MS"/>
              </a:rPr>
              <a:t>okay</a:t>
            </a:r>
            <a:r>
              <a:rPr sz="31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45" dirty="0">
                <a:solidFill>
                  <a:srgbClr val="232323"/>
                </a:solidFill>
                <a:latin typeface="Trebuchet MS"/>
                <a:cs typeface="Trebuchet MS"/>
              </a:rPr>
              <a:t>doesn't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60" dirty="0">
                <a:solidFill>
                  <a:srgbClr val="232323"/>
                </a:solidFill>
                <a:latin typeface="Trebuchet MS"/>
                <a:cs typeface="Trebuchet MS"/>
              </a:rPr>
              <a:t>mean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175" dirty="0">
                <a:solidFill>
                  <a:srgbClr val="232323"/>
                </a:solidFill>
                <a:latin typeface="Trebuchet MS"/>
                <a:cs typeface="Trebuchet MS"/>
              </a:rPr>
              <a:t>you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55" dirty="0">
                <a:solidFill>
                  <a:srgbClr val="232323"/>
                </a:solidFill>
                <a:latin typeface="Trebuchet MS"/>
                <a:cs typeface="Trebuchet MS"/>
              </a:rPr>
              <a:t>are</a:t>
            </a:r>
            <a:r>
              <a:rPr sz="310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100" spc="90" dirty="0">
                <a:solidFill>
                  <a:srgbClr val="232323"/>
                </a:solidFill>
                <a:latin typeface="Trebuchet MS"/>
                <a:cs typeface="Trebuchet MS"/>
              </a:rPr>
              <a:t>okay!</a:t>
            </a:r>
            <a:endParaRPr sz="31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5040" y="5123855"/>
            <a:ext cx="9154716" cy="23287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49515" y="2087787"/>
            <a:ext cx="3750310" cy="4789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4485" indent="-312420">
              <a:lnSpc>
                <a:spcPts val="3105"/>
              </a:lnSpc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104" baseline="1133" dirty="0">
                <a:solidFill>
                  <a:srgbClr val="232323"/>
                </a:solidFill>
                <a:latin typeface="Trebuchet MS"/>
                <a:cs typeface="Trebuchet MS"/>
              </a:rPr>
              <a:t>Wellness</a:t>
            </a:r>
            <a:r>
              <a:rPr sz="3675" spc="3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20" baseline="1133" dirty="0">
                <a:solidFill>
                  <a:srgbClr val="232323"/>
                </a:solidFill>
                <a:latin typeface="Trebuchet MS"/>
                <a:cs typeface="Trebuchet MS"/>
              </a:rPr>
              <a:t>is</a:t>
            </a:r>
            <a:r>
              <a:rPr sz="3675" spc="3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endParaRPr sz="3675" baseline="1133">
              <a:latin typeface="Trebuchet MS"/>
              <a:cs typeface="Trebuchet MS"/>
            </a:endParaRPr>
          </a:p>
          <a:p>
            <a:pPr marL="12700" marR="5080">
              <a:lnSpc>
                <a:spcPts val="2940"/>
              </a:lnSpc>
              <a:spcBef>
                <a:spcPts val="5"/>
              </a:spcBef>
            </a:pP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interactive </a:t>
            </a:r>
            <a:r>
              <a:rPr sz="2450" spc="120" dirty="0">
                <a:solidFill>
                  <a:srgbClr val="232323"/>
                </a:solidFill>
                <a:latin typeface="Trebuchet MS"/>
                <a:cs typeface="Trebuchet MS"/>
              </a:rPr>
              <a:t>process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2450" spc="11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60" dirty="0">
                <a:solidFill>
                  <a:srgbClr val="232323"/>
                </a:solidFill>
                <a:latin typeface="Trebuchet MS"/>
                <a:cs typeface="Trebuchet MS"/>
              </a:rPr>
              <a:t>becoming </a:t>
            </a:r>
            <a:r>
              <a:rPr sz="2450" spc="65" dirty="0">
                <a:solidFill>
                  <a:srgbClr val="232323"/>
                </a:solidFill>
                <a:latin typeface="Trebuchet MS"/>
                <a:cs typeface="Trebuchet MS"/>
              </a:rPr>
              <a:t>aware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2450" spc="150" dirty="0">
                <a:solidFill>
                  <a:srgbClr val="232323"/>
                </a:solidFill>
                <a:latin typeface="Trebuchet MS"/>
                <a:cs typeface="Trebuchet MS"/>
              </a:rPr>
              <a:t>and </a:t>
            </a:r>
            <a:r>
              <a:rPr sz="2450" spc="15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90" dirty="0">
                <a:solidFill>
                  <a:srgbClr val="232323"/>
                </a:solidFill>
                <a:latin typeface="Trebuchet MS"/>
                <a:cs typeface="Trebuchet MS"/>
              </a:rPr>
              <a:t>practicing </a:t>
            </a:r>
            <a:r>
              <a:rPr sz="2450" spc="70" dirty="0">
                <a:solidFill>
                  <a:srgbClr val="232323"/>
                </a:solidFill>
                <a:latin typeface="Trebuchet MS"/>
                <a:cs typeface="Trebuchet MS"/>
              </a:rPr>
              <a:t>healthy </a:t>
            </a:r>
            <a:r>
              <a:rPr sz="2450" spc="7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0" dirty="0">
                <a:solidFill>
                  <a:srgbClr val="232323"/>
                </a:solidFill>
                <a:latin typeface="Trebuchet MS"/>
                <a:cs typeface="Trebuchet MS"/>
              </a:rPr>
              <a:t>choices</a:t>
            </a:r>
            <a:r>
              <a:rPr sz="245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75" dirty="0">
                <a:solidFill>
                  <a:srgbClr val="232323"/>
                </a:solidFill>
                <a:latin typeface="Trebuchet MS"/>
                <a:cs typeface="Trebuchet MS"/>
              </a:rPr>
              <a:t>to</a:t>
            </a:r>
            <a:r>
              <a:rPr sz="245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35" dirty="0">
                <a:solidFill>
                  <a:srgbClr val="232323"/>
                </a:solidFill>
                <a:latin typeface="Trebuchet MS"/>
                <a:cs typeface="Trebuchet MS"/>
              </a:rPr>
              <a:t>create</a:t>
            </a:r>
            <a:r>
              <a:rPr sz="245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75" dirty="0">
                <a:solidFill>
                  <a:srgbClr val="232323"/>
                </a:solidFill>
                <a:latin typeface="Trebuchet MS"/>
                <a:cs typeface="Trebuchet MS"/>
              </a:rPr>
              <a:t>a</a:t>
            </a:r>
            <a:r>
              <a:rPr sz="2450" spc="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45" dirty="0">
                <a:solidFill>
                  <a:srgbClr val="232323"/>
                </a:solidFill>
                <a:latin typeface="Trebuchet MS"/>
                <a:cs typeface="Trebuchet MS"/>
              </a:rPr>
              <a:t>more </a:t>
            </a:r>
            <a:r>
              <a:rPr sz="2450" spc="-72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95" dirty="0">
                <a:solidFill>
                  <a:srgbClr val="232323"/>
                </a:solidFill>
                <a:latin typeface="Trebuchet MS"/>
                <a:cs typeface="Trebuchet MS"/>
              </a:rPr>
              <a:t>successful </a:t>
            </a:r>
            <a:r>
              <a:rPr sz="2450" spc="-5" dirty="0">
                <a:solidFill>
                  <a:srgbClr val="232323"/>
                </a:solidFill>
                <a:latin typeface="Trebuchet MS"/>
                <a:cs typeface="Trebuchet MS"/>
              </a:rPr>
              <a:t>&amp; </a:t>
            </a:r>
            <a:r>
              <a:rPr sz="2450" spc="100" dirty="0">
                <a:solidFill>
                  <a:srgbClr val="232323"/>
                </a:solidFill>
                <a:latin typeface="Trebuchet MS"/>
                <a:cs typeface="Trebuchet MS"/>
              </a:rPr>
              <a:t>balanced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" dirty="0">
                <a:solidFill>
                  <a:srgbClr val="232323"/>
                </a:solidFill>
                <a:latin typeface="Trebuchet MS"/>
                <a:cs typeface="Trebuchet MS"/>
              </a:rPr>
              <a:t>life</a:t>
            </a:r>
            <a:endParaRPr sz="24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900">
              <a:latin typeface="Trebuchet MS"/>
              <a:cs typeface="Trebuchet MS"/>
            </a:endParaRPr>
          </a:p>
          <a:p>
            <a:pPr marL="12700" marR="50800">
              <a:lnSpc>
                <a:spcPct val="97900"/>
              </a:lnSpc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232" baseline="1133" dirty="0">
                <a:solidFill>
                  <a:srgbClr val="232323"/>
                </a:solidFill>
                <a:latin typeface="Trebuchet MS"/>
                <a:cs typeface="Trebuchet MS"/>
              </a:rPr>
              <a:t>You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42" baseline="1133" dirty="0">
                <a:solidFill>
                  <a:srgbClr val="232323"/>
                </a:solidFill>
                <a:latin typeface="Trebuchet MS"/>
                <a:cs typeface="Trebuchet MS"/>
              </a:rPr>
              <a:t>have</a:t>
            </a:r>
            <a:r>
              <a:rPr sz="3675" spc="3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to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247" baseline="1133" dirty="0">
                <a:solidFill>
                  <a:srgbClr val="232323"/>
                </a:solidFill>
                <a:latin typeface="Trebuchet MS"/>
                <a:cs typeface="Trebuchet MS"/>
              </a:rPr>
              <a:t>know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225" baseline="1133" dirty="0">
                <a:solidFill>
                  <a:srgbClr val="232323"/>
                </a:solidFill>
                <a:latin typeface="Trebuchet MS"/>
                <a:cs typeface="Trebuchet MS"/>
              </a:rPr>
              <a:t>and </a:t>
            </a:r>
            <a:r>
              <a:rPr sz="3675" spc="-108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25" dirty="0">
                <a:solidFill>
                  <a:srgbClr val="232323"/>
                </a:solidFill>
                <a:latin typeface="Trebuchet MS"/>
                <a:cs typeface="Trebuchet MS"/>
              </a:rPr>
              <a:t>understand </a:t>
            </a:r>
            <a:r>
              <a:rPr sz="2450" spc="160" dirty="0">
                <a:solidFill>
                  <a:srgbClr val="232323"/>
                </a:solidFill>
                <a:latin typeface="Trebuchet MS"/>
                <a:cs typeface="Trebuchet MS"/>
              </a:rPr>
              <a:t>how </a:t>
            </a:r>
            <a:r>
              <a:rPr sz="2450" spc="70" dirty="0">
                <a:solidFill>
                  <a:srgbClr val="232323"/>
                </a:solidFill>
                <a:latin typeface="Trebuchet MS"/>
                <a:cs typeface="Trebuchet MS"/>
              </a:rPr>
              <a:t>to </a:t>
            </a:r>
            <a:r>
              <a:rPr sz="2450" spc="7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35" dirty="0">
                <a:solidFill>
                  <a:srgbClr val="232323"/>
                </a:solidFill>
                <a:latin typeface="Trebuchet MS"/>
                <a:cs typeface="Trebuchet MS"/>
              </a:rPr>
              <a:t>become </a:t>
            </a:r>
            <a:r>
              <a:rPr sz="2450" spc="-60" dirty="0">
                <a:solidFill>
                  <a:srgbClr val="232323"/>
                </a:solidFill>
                <a:latin typeface="Trebuchet MS"/>
                <a:cs typeface="Trebuchet MS"/>
              </a:rPr>
              <a:t>“well” </a:t>
            </a:r>
            <a:r>
              <a:rPr sz="2450" spc="90" dirty="0">
                <a:solidFill>
                  <a:srgbClr val="232323"/>
                </a:solidFill>
                <a:latin typeface="Trebuchet MS"/>
                <a:cs typeface="Trebuchet MS"/>
              </a:rPr>
              <a:t>before </a:t>
            </a:r>
            <a:r>
              <a:rPr sz="2450" spc="9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55" dirty="0">
                <a:solidFill>
                  <a:srgbClr val="232323"/>
                </a:solidFill>
                <a:latin typeface="Trebuchet MS"/>
                <a:cs typeface="Trebuchet MS"/>
              </a:rPr>
              <a:t>you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55" dirty="0">
                <a:solidFill>
                  <a:srgbClr val="232323"/>
                </a:solidFill>
                <a:latin typeface="Trebuchet MS"/>
                <a:cs typeface="Trebuchet MS"/>
              </a:rPr>
              <a:t>are</a:t>
            </a:r>
            <a:r>
              <a:rPr sz="2450" spc="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-60" dirty="0">
                <a:solidFill>
                  <a:srgbClr val="232323"/>
                </a:solidFill>
                <a:latin typeface="Trebuchet MS"/>
                <a:cs typeface="Trebuchet MS"/>
              </a:rPr>
              <a:t>“well”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4199" y="347933"/>
            <a:ext cx="6993890" cy="156972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2053589" marR="5080" indent="-2041525">
              <a:lnSpc>
                <a:spcPts val="6030"/>
              </a:lnSpc>
              <a:spcBef>
                <a:spcPts val="295"/>
              </a:spcBef>
            </a:pPr>
            <a:r>
              <a:rPr sz="5100" spc="315" dirty="0"/>
              <a:t>How</a:t>
            </a:r>
            <a:r>
              <a:rPr sz="5100" spc="45" dirty="0"/>
              <a:t> </a:t>
            </a:r>
            <a:r>
              <a:rPr sz="5100" spc="250" dirty="0"/>
              <a:t>would</a:t>
            </a:r>
            <a:r>
              <a:rPr sz="5100" spc="45" dirty="0"/>
              <a:t> </a:t>
            </a:r>
            <a:r>
              <a:rPr sz="5100" u="heavy" spc="295" dirty="0">
                <a:uFill>
                  <a:solidFill>
                    <a:srgbClr val="831100"/>
                  </a:solidFill>
                </a:uFill>
              </a:rPr>
              <a:t>you</a:t>
            </a:r>
            <a:r>
              <a:rPr sz="5100" spc="50" dirty="0"/>
              <a:t> </a:t>
            </a:r>
            <a:r>
              <a:rPr sz="5100" spc="135" dirty="0"/>
              <a:t>define </a:t>
            </a:r>
            <a:r>
              <a:rPr sz="5100" spc="-1520" dirty="0"/>
              <a:t> </a:t>
            </a:r>
            <a:r>
              <a:rPr sz="5100" spc="170" dirty="0"/>
              <a:t>wellness?</a:t>
            </a:r>
            <a:endParaRPr sz="5100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6453" y="2058203"/>
            <a:ext cx="4518421" cy="48347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128520" marR="5080" indent="-1929130">
              <a:lnSpc>
                <a:spcPts val="4870"/>
              </a:lnSpc>
              <a:spcBef>
                <a:spcPts val="345"/>
              </a:spcBef>
            </a:pPr>
            <a:r>
              <a:rPr spc="150" dirty="0">
                <a:solidFill>
                  <a:srgbClr val="B51A00"/>
                </a:solidFill>
              </a:rPr>
              <a:t>Behaviors</a:t>
            </a:r>
            <a:r>
              <a:rPr spc="40" dirty="0">
                <a:solidFill>
                  <a:srgbClr val="B51A00"/>
                </a:solidFill>
              </a:rPr>
              <a:t> </a:t>
            </a:r>
            <a:r>
              <a:rPr spc="65" dirty="0">
                <a:solidFill>
                  <a:srgbClr val="B51A00"/>
                </a:solidFill>
              </a:rPr>
              <a:t>that</a:t>
            </a:r>
            <a:r>
              <a:rPr spc="45" dirty="0">
                <a:solidFill>
                  <a:srgbClr val="B51A00"/>
                </a:solidFill>
              </a:rPr>
              <a:t> </a:t>
            </a:r>
            <a:r>
              <a:rPr spc="215" dirty="0">
                <a:solidFill>
                  <a:srgbClr val="B51A00"/>
                </a:solidFill>
              </a:rPr>
              <a:t>promote </a:t>
            </a:r>
            <a:r>
              <a:rPr spc="-1235" dirty="0">
                <a:solidFill>
                  <a:srgbClr val="B51A00"/>
                </a:solidFill>
              </a:rPr>
              <a:t> </a:t>
            </a:r>
            <a:r>
              <a:rPr spc="125" dirty="0">
                <a:solidFill>
                  <a:srgbClr val="B51A00"/>
                </a:solidFill>
              </a:rPr>
              <a:t>wellness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530225" marR="954405" indent="-518159">
              <a:lnSpc>
                <a:spcPts val="2890"/>
              </a:lnSpc>
              <a:spcBef>
                <a:spcPts val="260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79" baseline="1133" dirty="0"/>
              <a:t>Being</a:t>
            </a:r>
            <a:r>
              <a:rPr sz="3675" baseline="1133" dirty="0"/>
              <a:t> </a:t>
            </a:r>
            <a:r>
              <a:rPr sz="3675" spc="112" baseline="1133" dirty="0"/>
              <a:t>a</a:t>
            </a:r>
            <a:r>
              <a:rPr sz="3675" spc="7" baseline="1133" dirty="0"/>
              <a:t> </a:t>
            </a:r>
            <a:r>
              <a:rPr sz="3675" spc="150" baseline="1133" dirty="0"/>
              <a:t>smart </a:t>
            </a:r>
            <a:r>
              <a:rPr sz="3675" spc="-1087" baseline="1133" dirty="0"/>
              <a:t> </a:t>
            </a:r>
            <a:r>
              <a:rPr sz="2450" spc="145" dirty="0"/>
              <a:t>consumer</a:t>
            </a:r>
            <a:endParaRPr sz="2450"/>
          </a:p>
          <a:p>
            <a:pPr marL="530225" marR="5080" indent="-518159">
              <a:lnSpc>
                <a:spcPct val="99100"/>
              </a:lnSpc>
              <a:spcBef>
                <a:spcPts val="122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50" baseline="1133" dirty="0"/>
              <a:t>Exercising</a:t>
            </a:r>
            <a:r>
              <a:rPr sz="3675" spc="30" baseline="1133" dirty="0"/>
              <a:t> </a:t>
            </a:r>
            <a:r>
              <a:rPr sz="3675" spc="15" baseline="1133" dirty="0"/>
              <a:t>at</a:t>
            </a:r>
            <a:r>
              <a:rPr sz="3675" spc="37" baseline="1133" dirty="0"/>
              <a:t> </a:t>
            </a:r>
            <a:r>
              <a:rPr sz="3675" spc="60" baseline="1133" dirty="0"/>
              <a:t>least</a:t>
            </a:r>
            <a:r>
              <a:rPr sz="3675" spc="30" baseline="1133" dirty="0"/>
              <a:t> </a:t>
            </a:r>
            <a:r>
              <a:rPr sz="3675" spc="419" baseline="1133" dirty="0"/>
              <a:t>3 </a:t>
            </a:r>
            <a:r>
              <a:rPr sz="3675" spc="-1080" baseline="1133" dirty="0"/>
              <a:t> </a:t>
            </a:r>
            <a:r>
              <a:rPr sz="2450" spc="85" dirty="0"/>
              <a:t>times </a:t>
            </a:r>
            <a:r>
              <a:rPr sz="2450" spc="95" dirty="0"/>
              <a:t>per </a:t>
            </a:r>
            <a:r>
              <a:rPr sz="2450" spc="85" dirty="0"/>
              <a:t>week </a:t>
            </a:r>
            <a:r>
              <a:rPr sz="2450" spc="90" dirty="0"/>
              <a:t>for </a:t>
            </a:r>
            <a:r>
              <a:rPr sz="2450" spc="95" dirty="0"/>
              <a:t> </a:t>
            </a:r>
            <a:r>
              <a:rPr sz="2450" spc="275" dirty="0"/>
              <a:t>60</a:t>
            </a:r>
            <a:r>
              <a:rPr sz="2450" spc="35" dirty="0"/>
              <a:t> </a:t>
            </a:r>
            <a:r>
              <a:rPr sz="2450" spc="114" dirty="0"/>
              <a:t>minutes</a:t>
            </a:r>
            <a:endParaRPr sz="2450"/>
          </a:p>
          <a:p>
            <a:pPr marL="530225" marR="290195" indent="-518159" algn="just">
              <a:lnSpc>
                <a:spcPct val="99100"/>
              </a:lnSpc>
              <a:spcBef>
                <a:spcPts val="1315"/>
              </a:spcBef>
              <a:buSzPct val="126530"/>
              <a:buFont typeface="Lucida Sans Unicode"/>
              <a:buChar char="◆"/>
              <a:tabLst>
                <a:tab pos="530860" algn="l"/>
              </a:tabLst>
            </a:pPr>
            <a:r>
              <a:rPr sz="3675" spc="142" baseline="1133" dirty="0"/>
              <a:t>Eating</a:t>
            </a:r>
            <a:r>
              <a:rPr sz="3675" spc="30" baseline="1133" dirty="0"/>
              <a:t> </a:t>
            </a:r>
            <a:r>
              <a:rPr sz="3675" spc="112" baseline="1133" dirty="0"/>
              <a:t>a</a:t>
            </a:r>
            <a:r>
              <a:rPr sz="3675" spc="37" baseline="1133" dirty="0"/>
              <a:t> </a:t>
            </a:r>
            <a:r>
              <a:rPr sz="3675" spc="52" baseline="1133" dirty="0"/>
              <a:t>variety</a:t>
            </a:r>
            <a:r>
              <a:rPr sz="3675" spc="37" baseline="1133" dirty="0"/>
              <a:t> </a:t>
            </a:r>
            <a:r>
              <a:rPr sz="3675" spc="157" baseline="1133" dirty="0"/>
              <a:t>of </a:t>
            </a:r>
            <a:r>
              <a:rPr sz="3675" spc="-1087" baseline="1133" dirty="0"/>
              <a:t> </a:t>
            </a:r>
            <a:r>
              <a:rPr sz="2450" spc="150" dirty="0"/>
              <a:t>foods</a:t>
            </a:r>
            <a:r>
              <a:rPr sz="2450" spc="20" dirty="0"/>
              <a:t> </a:t>
            </a:r>
            <a:r>
              <a:rPr sz="2450" spc="135" dirty="0"/>
              <a:t>from</a:t>
            </a:r>
            <a:r>
              <a:rPr sz="2450" spc="20" dirty="0"/>
              <a:t> all </a:t>
            </a:r>
            <a:r>
              <a:rPr sz="2450" spc="60" dirty="0"/>
              <a:t>the </a:t>
            </a:r>
            <a:r>
              <a:rPr sz="2450" spc="-725" dirty="0"/>
              <a:t> </a:t>
            </a:r>
            <a:r>
              <a:rPr sz="2450" spc="150" dirty="0"/>
              <a:t>food</a:t>
            </a:r>
            <a:r>
              <a:rPr sz="2450" spc="35" dirty="0"/>
              <a:t> </a:t>
            </a:r>
            <a:r>
              <a:rPr sz="2450" spc="185" dirty="0"/>
              <a:t>groups</a:t>
            </a:r>
            <a:endParaRPr sz="2450"/>
          </a:p>
          <a:p>
            <a:pPr marL="530225" marR="115570" indent="-518159">
              <a:lnSpc>
                <a:spcPct val="99100"/>
              </a:lnSpc>
              <a:spcBef>
                <a:spcPts val="131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42" baseline="1133" dirty="0"/>
              <a:t>Eating</a:t>
            </a:r>
            <a:r>
              <a:rPr sz="3675" spc="30" baseline="1133" dirty="0"/>
              <a:t> </a:t>
            </a:r>
            <a:r>
              <a:rPr sz="3675" spc="112" baseline="1133" dirty="0"/>
              <a:t>a</a:t>
            </a:r>
            <a:r>
              <a:rPr sz="3675" spc="37" baseline="1133" dirty="0"/>
              <a:t> </a:t>
            </a:r>
            <a:r>
              <a:rPr sz="3675" spc="75" baseline="1133" dirty="0"/>
              <a:t>diet</a:t>
            </a:r>
            <a:r>
              <a:rPr sz="3675" spc="37" baseline="1133" dirty="0"/>
              <a:t> </a:t>
            </a:r>
            <a:r>
              <a:rPr sz="3675" spc="135" baseline="1133" dirty="0"/>
              <a:t>low</a:t>
            </a:r>
            <a:r>
              <a:rPr sz="3675" spc="37" baseline="1133" dirty="0"/>
              <a:t> </a:t>
            </a:r>
            <a:r>
              <a:rPr sz="3675" spc="157" baseline="1133" dirty="0"/>
              <a:t>in </a:t>
            </a:r>
            <a:r>
              <a:rPr sz="3675" spc="-1087" baseline="1133" dirty="0"/>
              <a:t> </a:t>
            </a:r>
            <a:r>
              <a:rPr sz="2450" spc="-25" dirty="0"/>
              <a:t>fat,</a:t>
            </a:r>
            <a:r>
              <a:rPr sz="2450" spc="30" dirty="0"/>
              <a:t> </a:t>
            </a:r>
            <a:r>
              <a:rPr sz="2450" spc="80" dirty="0"/>
              <a:t>cholesterol</a:t>
            </a:r>
            <a:r>
              <a:rPr sz="2450" spc="30" dirty="0"/>
              <a:t> </a:t>
            </a:r>
            <a:r>
              <a:rPr sz="2450" spc="-5" dirty="0"/>
              <a:t>&amp; </a:t>
            </a:r>
            <a:r>
              <a:rPr sz="2450" dirty="0"/>
              <a:t> </a:t>
            </a:r>
            <a:r>
              <a:rPr sz="2450" spc="170" dirty="0"/>
              <a:t>sodium</a:t>
            </a:r>
            <a:endParaRPr sz="2450"/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530225" marR="95250" indent="-518159">
              <a:lnSpc>
                <a:spcPts val="2890"/>
              </a:lnSpc>
              <a:spcBef>
                <a:spcPts val="260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72" baseline="1133" dirty="0"/>
              <a:t>Learning</a:t>
            </a:r>
            <a:r>
              <a:rPr sz="3675" spc="15" baseline="1133" dirty="0"/>
              <a:t> </a:t>
            </a:r>
            <a:r>
              <a:rPr sz="3675" spc="112" baseline="1133" dirty="0"/>
              <a:t>to</a:t>
            </a:r>
            <a:r>
              <a:rPr sz="3675" spc="22" baseline="1133" dirty="0"/>
              <a:t> </a:t>
            </a:r>
            <a:r>
              <a:rPr sz="3675" spc="142" baseline="1133" dirty="0"/>
              <a:t>control </a:t>
            </a:r>
            <a:r>
              <a:rPr sz="3675" spc="-1080" baseline="1133" dirty="0"/>
              <a:t> </a:t>
            </a:r>
            <a:r>
              <a:rPr sz="2450" spc="130" dirty="0"/>
              <a:t>anger</a:t>
            </a:r>
            <a:r>
              <a:rPr sz="2450" spc="10" dirty="0"/>
              <a:t> </a:t>
            </a:r>
            <a:r>
              <a:rPr sz="2450" spc="-5" dirty="0"/>
              <a:t>&amp;</a:t>
            </a:r>
            <a:r>
              <a:rPr sz="2450" spc="15" dirty="0"/>
              <a:t> </a:t>
            </a:r>
            <a:r>
              <a:rPr sz="2450" spc="150" dirty="0"/>
              <a:t>aggression</a:t>
            </a:r>
            <a:endParaRPr sz="2450"/>
          </a:p>
          <a:p>
            <a:pPr marL="12700" marR="262255">
              <a:lnSpc>
                <a:spcPct val="96900"/>
              </a:lnSpc>
              <a:spcBef>
                <a:spcPts val="665"/>
              </a:spcBef>
              <a:buClr>
                <a:srgbClr val="3F3F3F"/>
              </a:buClr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217" baseline="1133" dirty="0"/>
              <a:t>Having</a:t>
            </a:r>
            <a:r>
              <a:rPr sz="3675" spc="30" baseline="1133" dirty="0"/>
              <a:t> </a:t>
            </a:r>
            <a:r>
              <a:rPr sz="3675" spc="195" baseline="1133" dirty="0"/>
              <a:t>fun</a:t>
            </a:r>
            <a:r>
              <a:rPr sz="3675" spc="44" baseline="1133" dirty="0"/>
              <a:t> </a:t>
            </a:r>
            <a:r>
              <a:rPr sz="3675" spc="502" baseline="1133" dirty="0"/>
              <a:t>–</a:t>
            </a:r>
            <a:r>
              <a:rPr sz="3675" spc="44" baseline="1133" dirty="0"/>
              <a:t> </a:t>
            </a:r>
            <a:r>
              <a:rPr sz="3675" spc="179" baseline="1133" dirty="0"/>
              <a:t>taking </a:t>
            </a:r>
            <a:r>
              <a:rPr sz="3675" spc="-1080" baseline="1133" dirty="0"/>
              <a:t> </a:t>
            </a:r>
            <a:r>
              <a:rPr sz="2450" spc="70" dirty="0"/>
              <a:t>time </a:t>
            </a:r>
            <a:r>
              <a:rPr sz="2450" spc="90" dirty="0"/>
              <a:t>for </a:t>
            </a:r>
            <a:r>
              <a:rPr sz="2450" spc="85" dirty="0"/>
              <a:t>yourself </a:t>
            </a:r>
            <a:r>
              <a:rPr sz="2450" spc="70" dirty="0"/>
              <a:t>to </a:t>
            </a:r>
            <a:r>
              <a:rPr sz="2450" spc="75" dirty="0"/>
              <a:t> </a:t>
            </a:r>
            <a:r>
              <a:rPr sz="2450" spc="70" dirty="0"/>
              <a:t>play/relax</a:t>
            </a:r>
            <a:endParaRPr sz="2450"/>
          </a:p>
          <a:p>
            <a:pPr marL="12700" marR="588010">
              <a:lnSpc>
                <a:spcPct val="94000"/>
              </a:lnSpc>
              <a:spcBef>
                <a:spcPts val="720"/>
              </a:spcBef>
              <a:buClr>
                <a:srgbClr val="3F3F3F"/>
              </a:buClr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232" baseline="1133" dirty="0"/>
              <a:t>Avoiding</a:t>
            </a:r>
            <a:r>
              <a:rPr sz="3675" spc="-44" baseline="1133" dirty="0"/>
              <a:t> </a:t>
            </a:r>
            <a:r>
              <a:rPr sz="3675" spc="104" baseline="1133" dirty="0"/>
              <a:t>alcohol, </a:t>
            </a:r>
            <a:r>
              <a:rPr sz="3675" spc="-1080" baseline="1133" dirty="0"/>
              <a:t> </a:t>
            </a:r>
            <a:r>
              <a:rPr sz="2450" spc="180" dirty="0"/>
              <a:t>drugs</a:t>
            </a:r>
            <a:r>
              <a:rPr sz="2450" spc="30" dirty="0"/>
              <a:t> </a:t>
            </a:r>
            <a:r>
              <a:rPr sz="2450" spc="-5" dirty="0"/>
              <a:t>&amp;</a:t>
            </a:r>
            <a:r>
              <a:rPr sz="2450" spc="30" dirty="0"/>
              <a:t> </a:t>
            </a:r>
            <a:r>
              <a:rPr sz="2450" spc="105" dirty="0"/>
              <a:t>tobacco</a:t>
            </a:r>
            <a:endParaRPr sz="2450"/>
          </a:p>
          <a:p>
            <a:pPr marL="12700" marR="5080">
              <a:lnSpc>
                <a:spcPct val="98400"/>
              </a:lnSpc>
              <a:spcBef>
                <a:spcPts val="555"/>
              </a:spcBef>
              <a:buClr>
                <a:srgbClr val="3F3F3F"/>
              </a:buClr>
              <a:buSzPct val="122448"/>
              <a:buFont typeface="Lucida Sans Unicode"/>
              <a:buChar char="◆"/>
              <a:tabLst>
                <a:tab pos="325120" algn="l"/>
              </a:tabLst>
            </a:pPr>
            <a:r>
              <a:rPr sz="3675" spc="179" baseline="1133" dirty="0"/>
              <a:t>Being </a:t>
            </a:r>
            <a:r>
              <a:rPr sz="3675" spc="157" baseline="1133" dirty="0"/>
              <a:t>in </a:t>
            </a:r>
            <a:r>
              <a:rPr sz="3675" spc="112" baseline="1133" dirty="0"/>
              <a:t>a </a:t>
            </a:r>
            <a:r>
              <a:rPr sz="3675" spc="120" baseline="1133" dirty="0"/>
              <a:t>positive </a:t>
            </a:r>
            <a:r>
              <a:rPr sz="3675" spc="127" baseline="1133" dirty="0"/>
              <a:t> </a:t>
            </a:r>
            <a:r>
              <a:rPr sz="2450" spc="110" dirty="0"/>
              <a:t>environment </a:t>
            </a:r>
            <a:r>
              <a:rPr sz="2450" spc="335" dirty="0"/>
              <a:t>– </a:t>
            </a:r>
            <a:r>
              <a:rPr sz="2450" spc="340" dirty="0"/>
              <a:t> </a:t>
            </a:r>
            <a:r>
              <a:rPr sz="2450" spc="145" dirty="0"/>
              <a:t>surrounded </a:t>
            </a:r>
            <a:r>
              <a:rPr sz="2450" spc="125" dirty="0"/>
              <a:t>by </a:t>
            </a:r>
            <a:r>
              <a:rPr sz="2450" spc="220" dirty="0"/>
              <a:t>good </a:t>
            </a:r>
            <a:r>
              <a:rPr sz="2450" spc="225" dirty="0"/>
              <a:t> </a:t>
            </a:r>
            <a:r>
              <a:rPr sz="2450" spc="70" dirty="0"/>
              <a:t>role </a:t>
            </a:r>
            <a:r>
              <a:rPr sz="2450" spc="100" dirty="0"/>
              <a:t>models, </a:t>
            </a:r>
            <a:r>
              <a:rPr sz="2450" spc="220" dirty="0"/>
              <a:t>good </a:t>
            </a:r>
            <a:r>
              <a:rPr sz="2450" spc="225" dirty="0"/>
              <a:t> </a:t>
            </a:r>
            <a:r>
              <a:rPr sz="2450" spc="70" dirty="0"/>
              <a:t>people,</a:t>
            </a:r>
            <a:r>
              <a:rPr sz="2450" spc="30" dirty="0"/>
              <a:t> </a:t>
            </a:r>
            <a:r>
              <a:rPr sz="2450" spc="225" dirty="0"/>
              <a:t>good</a:t>
            </a:r>
            <a:r>
              <a:rPr sz="2450" spc="30" dirty="0"/>
              <a:t> </a:t>
            </a:r>
            <a:r>
              <a:rPr sz="2450" spc="75" dirty="0"/>
              <a:t>social</a:t>
            </a:r>
            <a:r>
              <a:rPr sz="2450" spc="35" dirty="0"/>
              <a:t> </a:t>
            </a:r>
            <a:r>
              <a:rPr sz="2450" spc="10" dirty="0"/>
              <a:t>life</a:t>
            </a:r>
            <a:endParaRPr sz="24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7847" y="908286"/>
            <a:ext cx="7423150" cy="968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150" spc="114" dirty="0"/>
              <a:t>Benefits</a:t>
            </a:r>
            <a:r>
              <a:rPr sz="6150" spc="70" dirty="0"/>
              <a:t> </a:t>
            </a:r>
            <a:r>
              <a:rPr sz="6150" spc="250" dirty="0"/>
              <a:t>of</a:t>
            </a:r>
            <a:r>
              <a:rPr sz="6150" spc="70" dirty="0"/>
              <a:t> </a:t>
            </a:r>
            <a:r>
              <a:rPr sz="6150" spc="190" dirty="0"/>
              <a:t>wellness</a:t>
            </a:r>
            <a:endParaRPr sz="6150"/>
          </a:p>
        </p:txBody>
      </p:sp>
      <p:sp>
        <p:nvSpPr>
          <p:cNvPr id="3" name="object 3"/>
          <p:cNvSpPr txBox="1"/>
          <p:nvPr/>
        </p:nvSpPr>
        <p:spPr>
          <a:xfrm>
            <a:off x="3179663" y="2221816"/>
            <a:ext cx="5684520" cy="4758055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530225" indent="-518159">
              <a:lnSpc>
                <a:spcPct val="100000"/>
              </a:lnSpc>
              <a:spcBef>
                <a:spcPts val="59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79" baseline="1133" dirty="0">
                <a:solidFill>
                  <a:srgbClr val="232323"/>
                </a:solidFill>
                <a:latin typeface="Trebuchet MS"/>
                <a:cs typeface="Trebuchet MS"/>
              </a:rPr>
              <a:t>Stronger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heart,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240" baseline="1133" dirty="0">
                <a:solidFill>
                  <a:srgbClr val="232323"/>
                </a:solidFill>
                <a:latin typeface="Trebuchet MS"/>
                <a:cs typeface="Trebuchet MS"/>
              </a:rPr>
              <a:t>body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225" baseline="1133" dirty="0">
                <a:solidFill>
                  <a:srgbClr val="232323"/>
                </a:solidFill>
                <a:latin typeface="Trebuchet MS"/>
                <a:cs typeface="Trebuchet MS"/>
              </a:rPr>
              <a:t>and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254" baseline="1133" dirty="0">
                <a:solidFill>
                  <a:srgbClr val="232323"/>
                </a:solidFill>
                <a:latin typeface="Trebuchet MS"/>
                <a:cs typeface="Trebuchet MS"/>
              </a:rPr>
              <a:t>mind</a:t>
            </a:r>
            <a:endParaRPr sz="3675" baseline="1133">
              <a:latin typeface="Trebuchet MS"/>
              <a:cs typeface="Trebuchet MS"/>
            </a:endParaRPr>
          </a:p>
          <a:p>
            <a:pPr marL="530225" indent="-518159">
              <a:lnSpc>
                <a:spcPct val="100000"/>
              </a:lnSpc>
              <a:spcBef>
                <a:spcPts val="123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42" baseline="1133" dirty="0">
                <a:solidFill>
                  <a:srgbClr val="232323"/>
                </a:solidFill>
                <a:latin typeface="Trebuchet MS"/>
                <a:cs typeface="Trebuchet MS"/>
              </a:rPr>
              <a:t>Less</a:t>
            </a:r>
            <a:r>
              <a:rPr sz="3675" spc="2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20" baseline="1133" dirty="0">
                <a:solidFill>
                  <a:srgbClr val="232323"/>
                </a:solidFill>
                <a:latin typeface="Trebuchet MS"/>
                <a:cs typeface="Trebuchet MS"/>
              </a:rPr>
              <a:t>stress</a:t>
            </a:r>
            <a:endParaRPr sz="3675" baseline="1133">
              <a:latin typeface="Trebuchet MS"/>
              <a:cs typeface="Trebuchet MS"/>
            </a:endParaRPr>
          </a:p>
          <a:p>
            <a:pPr marL="530225" marR="264160" indent="-518159">
              <a:lnSpc>
                <a:spcPts val="2890"/>
              </a:lnSpc>
              <a:spcBef>
                <a:spcPts val="137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5" baseline="1133" dirty="0">
                <a:solidFill>
                  <a:srgbClr val="232323"/>
                </a:solidFill>
                <a:latin typeface="Trebuchet MS"/>
                <a:cs typeface="Trebuchet MS"/>
              </a:rPr>
              <a:t>Better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able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to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04" baseline="1133" dirty="0">
                <a:solidFill>
                  <a:srgbClr val="232323"/>
                </a:solidFill>
                <a:latin typeface="Trebuchet MS"/>
                <a:cs typeface="Trebuchet MS"/>
              </a:rPr>
              <a:t>deal</a:t>
            </a:r>
            <a:r>
              <a:rPr sz="3675" spc="6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with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stressful </a:t>
            </a:r>
            <a:r>
              <a:rPr sz="3675" spc="-108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90" dirty="0">
                <a:solidFill>
                  <a:srgbClr val="232323"/>
                </a:solidFill>
                <a:latin typeface="Trebuchet MS"/>
                <a:cs typeface="Trebuchet MS"/>
              </a:rPr>
              <a:t>situations</a:t>
            </a:r>
            <a:endParaRPr sz="2450">
              <a:latin typeface="Trebuchet MS"/>
              <a:cs typeface="Trebuchet MS"/>
            </a:endParaRPr>
          </a:p>
          <a:p>
            <a:pPr marL="530225" marR="5080" indent="-518159">
              <a:lnSpc>
                <a:spcPts val="2890"/>
              </a:lnSpc>
              <a:spcBef>
                <a:spcPts val="133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35" baseline="1133" dirty="0">
                <a:solidFill>
                  <a:srgbClr val="232323"/>
                </a:solidFill>
                <a:latin typeface="Trebuchet MS"/>
                <a:cs typeface="Trebuchet MS"/>
              </a:rPr>
              <a:t>Increased </a:t>
            </a:r>
            <a:r>
              <a:rPr sz="3675" spc="15" baseline="1133" dirty="0">
                <a:solidFill>
                  <a:srgbClr val="232323"/>
                </a:solidFill>
                <a:latin typeface="Trebuchet MS"/>
                <a:cs typeface="Trebuchet MS"/>
              </a:rPr>
              <a:t>life </a:t>
            </a:r>
            <a:r>
              <a:rPr sz="3675" spc="127" baseline="1133" dirty="0">
                <a:solidFill>
                  <a:srgbClr val="232323"/>
                </a:solidFill>
                <a:latin typeface="Trebuchet MS"/>
                <a:cs typeface="Trebuchet MS"/>
              </a:rPr>
              <a:t>expectancy </a:t>
            </a:r>
            <a:r>
              <a:rPr sz="3675" spc="-7" baseline="1133" dirty="0">
                <a:solidFill>
                  <a:srgbClr val="232323"/>
                </a:solidFill>
                <a:latin typeface="Trebuchet MS"/>
                <a:cs typeface="Trebuchet MS"/>
              </a:rPr>
              <a:t>&amp; 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better </a:t>
            </a:r>
            <a:r>
              <a:rPr sz="3675" spc="-108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65" dirty="0">
                <a:solidFill>
                  <a:srgbClr val="232323"/>
                </a:solidFill>
                <a:latin typeface="Trebuchet MS"/>
                <a:cs typeface="Trebuchet MS"/>
              </a:rPr>
              <a:t>quality</a:t>
            </a:r>
            <a:r>
              <a:rPr sz="245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r>
              <a:rPr sz="2450" spc="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" dirty="0">
                <a:solidFill>
                  <a:srgbClr val="232323"/>
                </a:solidFill>
                <a:latin typeface="Trebuchet MS"/>
                <a:cs typeface="Trebuchet MS"/>
              </a:rPr>
              <a:t>life</a:t>
            </a:r>
            <a:endParaRPr sz="2450">
              <a:latin typeface="Trebuchet MS"/>
              <a:cs typeface="Trebuchet MS"/>
            </a:endParaRPr>
          </a:p>
          <a:p>
            <a:pPr marL="530225" indent="-518159">
              <a:lnSpc>
                <a:spcPct val="100000"/>
              </a:lnSpc>
              <a:spcBef>
                <a:spcPts val="1200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27" baseline="1133" dirty="0">
                <a:solidFill>
                  <a:srgbClr val="232323"/>
                </a:solidFill>
                <a:latin typeface="Trebuchet MS"/>
                <a:cs typeface="Trebuchet MS"/>
              </a:rPr>
              <a:t>Lower</a:t>
            </a:r>
            <a:r>
              <a:rPr sz="3675" spc="15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20" baseline="1133" dirty="0">
                <a:solidFill>
                  <a:srgbClr val="232323"/>
                </a:solidFill>
                <a:latin typeface="Trebuchet MS"/>
                <a:cs typeface="Trebuchet MS"/>
              </a:rPr>
              <a:t>cholesterol</a:t>
            </a:r>
            <a:endParaRPr sz="3675" baseline="1133">
              <a:latin typeface="Trebuchet MS"/>
              <a:cs typeface="Trebuchet MS"/>
            </a:endParaRPr>
          </a:p>
          <a:p>
            <a:pPr marL="530225" indent="-518159">
              <a:lnSpc>
                <a:spcPct val="100000"/>
              </a:lnSpc>
              <a:spcBef>
                <a:spcPts val="123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Better/more</a:t>
            </a:r>
            <a:r>
              <a:rPr sz="3675" spc="2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20" baseline="1133" dirty="0">
                <a:solidFill>
                  <a:srgbClr val="232323"/>
                </a:solidFill>
                <a:latin typeface="Trebuchet MS"/>
                <a:cs typeface="Trebuchet MS"/>
              </a:rPr>
              <a:t>positive</a:t>
            </a:r>
            <a:r>
              <a:rPr sz="3675" spc="2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65" baseline="1133" dirty="0">
                <a:solidFill>
                  <a:srgbClr val="232323"/>
                </a:solidFill>
                <a:latin typeface="Trebuchet MS"/>
                <a:cs typeface="Trebuchet MS"/>
              </a:rPr>
              <a:t>self-esteem</a:t>
            </a:r>
            <a:endParaRPr sz="3675" baseline="1133">
              <a:latin typeface="Trebuchet MS"/>
              <a:cs typeface="Trebuchet MS"/>
            </a:endParaRPr>
          </a:p>
          <a:p>
            <a:pPr marL="530225" marR="484505" indent="-518159">
              <a:lnSpc>
                <a:spcPts val="2890"/>
              </a:lnSpc>
              <a:spcBef>
                <a:spcPts val="137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89" baseline="1133" dirty="0">
                <a:solidFill>
                  <a:srgbClr val="232323"/>
                </a:solidFill>
                <a:latin typeface="Trebuchet MS"/>
                <a:cs typeface="Trebuchet MS"/>
              </a:rPr>
              <a:t>Easier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to</a:t>
            </a:r>
            <a:r>
              <a:rPr sz="3675" spc="5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meet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57" baseline="1133" dirty="0">
                <a:solidFill>
                  <a:srgbClr val="232323"/>
                </a:solidFill>
                <a:latin typeface="Trebuchet MS"/>
                <a:cs typeface="Trebuchet MS"/>
              </a:rPr>
              <a:t>new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65" baseline="1133" dirty="0">
                <a:solidFill>
                  <a:srgbClr val="232323"/>
                </a:solidFill>
                <a:latin typeface="Trebuchet MS"/>
                <a:cs typeface="Trebuchet MS"/>
              </a:rPr>
              <a:t>people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225" baseline="1133" dirty="0">
                <a:solidFill>
                  <a:srgbClr val="232323"/>
                </a:solidFill>
                <a:latin typeface="Trebuchet MS"/>
                <a:cs typeface="Trebuchet MS"/>
              </a:rPr>
              <a:t>and </a:t>
            </a:r>
            <a:r>
              <a:rPr sz="3675" spc="-108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90" dirty="0">
                <a:solidFill>
                  <a:srgbClr val="232323"/>
                </a:solidFill>
                <a:latin typeface="Trebuchet MS"/>
                <a:cs typeface="Trebuchet MS"/>
              </a:rPr>
              <a:t>socialize</a:t>
            </a:r>
            <a:endParaRPr sz="245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389" y="3159323"/>
            <a:ext cx="2936974" cy="29369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425065" marR="5080" indent="-2363470">
              <a:lnSpc>
                <a:spcPts val="4870"/>
              </a:lnSpc>
              <a:spcBef>
                <a:spcPts val="345"/>
              </a:spcBef>
            </a:pPr>
            <a:r>
              <a:rPr spc="114" dirty="0"/>
              <a:t>Characteristics</a:t>
            </a:r>
            <a:r>
              <a:rPr spc="65" dirty="0"/>
              <a:t> </a:t>
            </a:r>
            <a:r>
              <a:rPr spc="170" dirty="0"/>
              <a:t>of</a:t>
            </a:r>
            <a:r>
              <a:rPr spc="65" dirty="0"/>
              <a:t> </a:t>
            </a:r>
            <a:r>
              <a:rPr spc="125" dirty="0"/>
              <a:t>a</a:t>
            </a:r>
            <a:r>
              <a:rPr spc="65" dirty="0"/>
              <a:t> </a:t>
            </a:r>
            <a:r>
              <a:rPr spc="125" dirty="0"/>
              <a:t>wellness </a:t>
            </a:r>
            <a:r>
              <a:rPr spc="-1235" dirty="0"/>
              <a:t> </a:t>
            </a:r>
            <a:r>
              <a:rPr spc="-20" dirty="0"/>
              <a:t>lifestyle...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900" y="2104731"/>
            <a:ext cx="4483735" cy="397192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530225" marR="202565" indent="-518159">
              <a:lnSpc>
                <a:spcPts val="2890"/>
              </a:lnSpc>
              <a:spcBef>
                <a:spcPts val="260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217" baseline="1133" dirty="0">
                <a:solidFill>
                  <a:srgbClr val="232323"/>
                </a:solidFill>
                <a:latin typeface="Trebuchet MS"/>
                <a:cs typeface="Trebuchet MS"/>
              </a:rPr>
              <a:t>Strong</a:t>
            </a:r>
            <a:r>
              <a:rPr sz="3675" spc="3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72" baseline="1133" dirty="0">
                <a:solidFill>
                  <a:srgbClr val="232323"/>
                </a:solidFill>
                <a:latin typeface="Trebuchet MS"/>
                <a:cs typeface="Trebuchet MS"/>
              </a:rPr>
              <a:t>sense</a:t>
            </a:r>
            <a:r>
              <a:rPr sz="3675" spc="3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57" baseline="1133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r>
              <a:rPr sz="3675" spc="44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65" baseline="1133" dirty="0">
                <a:solidFill>
                  <a:srgbClr val="232323"/>
                </a:solidFill>
                <a:latin typeface="Trebuchet MS"/>
                <a:cs typeface="Trebuchet MS"/>
              </a:rPr>
              <a:t>personal </a:t>
            </a:r>
            <a:r>
              <a:rPr sz="3675" spc="-1080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85" dirty="0">
                <a:solidFill>
                  <a:srgbClr val="232323"/>
                </a:solidFill>
                <a:latin typeface="Trebuchet MS"/>
                <a:cs typeface="Trebuchet MS"/>
              </a:rPr>
              <a:t>responsibility</a:t>
            </a:r>
            <a:endParaRPr sz="2450">
              <a:latin typeface="Trebuchet MS"/>
              <a:cs typeface="Trebuchet MS"/>
            </a:endParaRPr>
          </a:p>
          <a:p>
            <a:pPr marL="530225" marR="889000" indent="-518159">
              <a:lnSpc>
                <a:spcPts val="2890"/>
              </a:lnSpc>
              <a:spcBef>
                <a:spcPts val="133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120" baseline="1133" dirty="0">
                <a:solidFill>
                  <a:srgbClr val="232323"/>
                </a:solidFill>
                <a:latin typeface="Trebuchet MS"/>
                <a:cs typeface="Trebuchet MS"/>
              </a:rPr>
              <a:t>Exceptional</a:t>
            </a:r>
            <a:r>
              <a:rPr sz="3675" spc="-15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135" baseline="1133" dirty="0">
                <a:solidFill>
                  <a:srgbClr val="232323"/>
                </a:solidFill>
                <a:latin typeface="Trebuchet MS"/>
                <a:cs typeface="Trebuchet MS"/>
              </a:rPr>
              <a:t>physical </a:t>
            </a:r>
            <a:r>
              <a:rPr sz="3675" spc="-1087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65" dirty="0">
                <a:solidFill>
                  <a:srgbClr val="232323"/>
                </a:solidFill>
                <a:latin typeface="Trebuchet MS"/>
                <a:cs typeface="Trebuchet MS"/>
              </a:rPr>
              <a:t>fitness</a:t>
            </a:r>
            <a:endParaRPr sz="2450">
              <a:latin typeface="Trebuchet MS"/>
              <a:cs typeface="Trebuchet MS"/>
            </a:endParaRPr>
          </a:p>
          <a:p>
            <a:pPr marL="530225" indent="-518159">
              <a:lnSpc>
                <a:spcPct val="100000"/>
              </a:lnSpc>
              <a:spcBef>
                <a:spcPts val="1200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75" baseline="1133" dirty="0">
                <a:solidFill>
                  <a:srgbClr val="232323"/>
                </a:solidFill>
                <a:latin typeface="Trebuchet MS"/>
                <a:cs typeface="Trebuchet MS"/>
              </a:rPr>
              <a:t>Positive</a:t>
            </a:r>
            <a:r>
              <a:rPr sz="3675" spc="15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675" spc="202" baseline="1133" dirty="0">
                <a:solidFill>
                  <a:srgbClr val="232323"/>
                </a:solidFill>
                <a:latin typeface="Trebuchet MS"/>
                <a:cs typeface="Trebuchet MS"/>
              </a:rPr>
              <a:t>outlook</a:t>
            </a:r>
            <a:endParaRPr sz="3675" baseline="1133">
              <a:latin typeface="Trebuchet MS"/>
              <a:cs typeface="Trebuchet MS"/>
            </a:endParaRPr>
          </a:p>
          <a:p>
            <a:pPr marL="530225" marR="5080" indent="-518159">
              <a:lnSpc>
                <a:spcPts val="2890"/>
              </a:lnSpc>
              <a:spcBef>
                <a:spcPts val="1375"/>
              </a:spcBef>
              <a:buSzPct val="126530"/>
              <a:buFont typeface="Lucida Sans Unicode"/>
              <a:buChar char="◆"/>
              <a:tabLst>
                <a:tab pos="530225" algn="l"/>
                <a:tab pos="530860" algn="l"/>
              </a:tabLst>
            </a:pPr>
            <a:r>
              <a:rPr sz="3675" spc="-67" baseline="1133" dirty="0">
                <a:solidFill>
                  <a:srgbClr val="232323"/>
                </a:solidFill>
                <a:latin typeface="Trebuchet MS"/>
                <a:cs typeface="Trebuchet MS"/>
              </a:rPr>
              <a:t>Joy </a:t>
            </a:r>
            <a:r>
              <a:rPr sz="3675" spc="157" baseline="1133" dirty="0">
                <a:solidFill>
                  <a:srgbClr val="232323"/>
                </a:solidFill>
                <a:latin typeface="Trebuchet MS"/>
                <a:cs typeface="Trebuchet MS"/>
              </a:rPr>
              <a:t>in </a:t>
            </a:r>
            <a:r>
              <a:rPr sz="3675" spc="15" baseline="1133" dirty="0">
                <a:solidFill>
                  <a:srgbClr val="232323"/>
                </a:solidFill>
                <a:latin typeface="Trebuchet MS"/>
                <a:cs typeface="Trebuchet MS"/>
              </a:rPr>
              <a:t>life </a:t>
            </a:r>
            <a:r>
              <a:rPr sz="3675" spc="-7" baseline="1133" dirty="0">
                <a:solidFill>
                  <a:srgbClr val="232323"/>
                </a:solidFill>
                <a:latin typeface="Trebuchet MS"/>
                <a:cs typeface="Trebuchet MS"/>
              </a:rPr>
              <a:t>&amp; </a:t>
            </a:r>
            <a:r>
              <a:rPr sz="3675" spc="217" baseline="1133" dirty="0">
                <a:solidFill>
                  <a:srgbClr val="232323"/>
                </a:solidFill>
                <a:latin typeface="Trebuchet MS"/>
                <a:cs typeface="Trebuchet MS"/>
              </a:rPr>
              <a:t>openness </a:t>
            </a:r>
            <a:r>
              <a:rPr sz="3675" spc="104" baseline="1133" dirty="0">
                <a:solidFill>
                  <a:srgbClr val="232323"/>
                </a:solidFill>
                <a:latin typeface="Trebuchet MS"/>
                <a:cs typeface="Trebuchet MS"/>
              </a:rPr>
              <a:t>to </a:t>
            </a:r>
            <a:r>
              <a:rPr sz="3675" spc="112" baseline="1133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new</a:t>
            </a:r>
            <a:r>
              <a:rPr sz="2450" spc="1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90" dirty="0">
                <a:solidFill>
                  <a:srgbClr val="232323"/>
                </a:solidFill>
                <a:latin typeface="Trebuchet MS"/>
                <a:cs typeface="Trebuchet MS"/>
              </a:rPr>
              <a:t>discoveries</a:t>
            </a:r>
            <a:r>
              <a:rPr sz="2450" spc="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20" dirty="0">
                <a:solidFill>
                  <a:srgbClr val="232323"/>
                </a:solidFill>
                <a:latin typeface="Trebuchet MS"/>
                <a:cs typeface="Trebuchet MS"/>
              </a:rPr>
              <a:t>about</a:t>
            </a:r>
            <a:r>
              <a:rPr sz="2450" spc="2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60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endParaRPr sz="2450">
              <a:latin typeface="Trebuchet MS"/>
              <a:cs typeface="Trebuchet MS"/>
            </a:endParaRPr>
          </a:p>
          <a:p>
            <a:pPr marL="530225" marR="188595">
              <a:lnSpc>
                <a:spcPct val="105500"/>
              </a:lnSpc>
              <a:spcBef>
                <a:spcPts val="509"/>
              </a:spcBef>
            </a:pPr>
            <a:r>
              <a:rPr sz="2450" spc="160" dirty="0">
                <a:solidFill>
                  <a:srgbClr val="232323"/>
                </a:solidFill>
                <a:latin typeface="Trebuchet MS"/>
                <a:cs typeface="Trebuchet MS"/>
              </a:rPr>
              <a:t>meaning</a:t>
            </a:r>
            <a:r>
              <a:rPr sz="2450" spc="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55" dirty="0">
                <a:solidFill>
                  <a:srgbClr val="232323"/>
                </a:solidFill>
                <a:latin typeface="Trebuchet MS"/>
                <a:cs typeface="Trebuchet MS"/>
              </a:rPr>
              <a:t>and</a:t>
            </a:r>
            <a:r>
              <a:rPr sz="2450" spc="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45" dirty="0">
                <a:solidFill>
                  <a:srgbClr val="232323"/>
                </a:solidFill>
                <a:latin typeface="Trebuchet MS"/>
                <a:cs typeface="Trebuchet MS"/>
              </a:rPr>
              <a:t>purpose</a:t>
            </a:r>
            <a:r>
              <a:rPr sz="2450" spc="24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5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2450" spc="-72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2450" spc="10" dirty="0">
                <a:solidFill>
                  <a:srgbClr val="232323"/>
                </a:solidFill>
                <a:latin typeface="Trebuchet MS"/>
                <a:cs typeface="Trebuchet MS"/>
              </a:rPr>
              <a:t>life</a:t>
            </a:r>
            <a:endParaRPr sz="245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9908" y="2226171"/>
            <a:ext cx="4509315" cy="466576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3941" y="740839"/>
            <a:ext cx="7687945" cy="803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100" spc="315" dirty="0"/>
              <a:t>Components</a:t>
            </a:r>
            <a:r>
              <a:rPr sz="5100" spc="50" dirty="0"/>
              <a:t> </a:t>
            </a:r>
            <a:r>
              <a:rPr sz="5100" spc="195" dirty="0"/>
              <a:t>of</a:t>
            </a:r>
            <a:r>
              <a:rPr sz="5100" spc="45" dirty="0"/>
              <a:t> </a:t>
            </a:r>
            <a:r>
              <a:rPr sz="5100" spc="125" dirty="0"/>
              <a:t>Wellness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743644" y="1778751"/>
            <a:ext cx="4698365" cy="4249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6900" indent="-584835">
              <a:lnSpc>
                <a:spcPts val="5165"/>
              </a:lnSpc>
              <a:buSzPct val="122580"/>
              <a:buFont typeface="Lucida Sans Unicode"/>
              <a:buChar char="◆"/>
              <a:tabLst>
                <a:tab pos="597535" algn="l"/>
              </a:tabLst>
            </a:pPr>
            <a:r>
              <a:rPr sz="4650" spc="130" dirty="0">
                <a:solidFill>
                  <a:srgbClr val="232323"/>
                </a:solidFill>
                <a:latin typeface="Trebuchet MS"/>
                <a:cs typeface="Trebuchet MS"/>
              </a:rPr>
              <a:t>Social</a:t>
            </a:r>
            <a:endParaRPr sz="4650">
              <a:latin typeface="Trebuchet MS"/>
              <a:cs typeface="Trebuchet MS"/>
            </a:endParaRPr>
          </a:p>
          <a:p>
            <a:pPr marL="596900" indent="-584835">
              <a:lnSpc>
                <a:spcPts val="5490"/>
              </a:lnSpc>
              <a:buSzPct val="122580"/>
              <a:buFont typeface="Lucida Sans Unicode"/>
              <a:buChar char="◆"/>
              <a:tabLst>
                <a:tab pos="597535" algn="l"/>
              </a:tabLst>
            </a:pPr>
            <a:r>
              <a:rPr sz="4650" spc="100" dirty="0">
                <a:solidFill>
                  <a:srgbClr val="232323"/>
                </a:solidFill>
                <a:latin typeface="Trebuchet MS"/>
                <a:cs typeface="Trebuchet MS"/>
              </a:rPr>
              <a:t>Physical</a:t>
            </a:r>
            <a:endParaRPr sz="4650">
              <a:latin typeface="Trebuchet MS"/>
              <a:cs typeface="Trebuchet MS"/>
            </a:endParaRPr>
          </a:p>
          <a:p>
            <a:pPr marL="596900" indent="-584835">
              <a:lnSpc>
                <a:spcPts val="5490"/>
              </a:lnSpc>
              <a:buSzPct val="122580"/>
              <a:buFont typeface="Lucida Sans Unicode"/>
              <a:buChar char="◆"/>
              <a:tabLst>
                <a:tab pos="597535" algn="l"/>
              </a:tabLst>
            </a:pPr>
            <a:r>
              <a:rPr sz="4650" spc="160" dirty="0">
                <a:solidFill>
                  <a:srgbClr val="232323"/>
                </a:solidFill>
                <a:latin typeface="Trebuchet MS"/>
                <a:cs typeface="Trebuchet MS"/>
              </a:rPr>
              <a:t>Psychological</a:t>
            </a:r>
            <a:endParaRPr sz="4650">
              <a:latin typeface="Trebuchet MS"/>
              <a:cs typeface="Trebuchet MS"/>
            </a:endParaRPr>
          </a:p>
          <a:p>
            <a:pPr marL="596900" indent="-584835">
              <a:lnSpc>
                <a:spcPts val="5490"/>
              </a:lnSpc>
              <a:buSzPct val="122580"/>
              <a:buFont typeface="Lucida Sans Unicode"/>
              <a:buChar char="◆"/>
              <a:tabLst>
                <a:tab pos="597535" algn="l"/>
              </a:tabLst>
            </a:pPr>
            <a:r>
              <a:rPr sz="4650" spc="55" dirty="0">
                <a:solidFill>
                  <a:srgbClr val="232323"/>
                </a:solidFill>
                <a:latin typeface="Trebuchet MS"/>
                <a:cs typeface="Trebuchet MS"/>
              </a:rPr>
              <a:t>Intellectual</a:t>
            </a:r>
            <a:endParaRPr sz="4650">
              <a:latin typeface="Trebuchet MS"/>
              <a:cs typeface="Trebuchet MS"/>
            </a:endParaRPr>
          </a:p>
          <a:p>
            <a:pPr marL="596900" indent="-584835">
              <a:lnSpc>
                <a:spcPts val="5490"/>
              </a:lnSpc>
              <a:buSzPct val="122580"/>
              <a:buFont typeface="Lucida Sans Unicode"/>
              <a:buChar char="◆"/>
              <a:tabLst>
                <a:tab pos="597535" algn="l"/>
              </a:tabLst>
            </a:pPr>
            <a:r>
              <a:rPr sz="4650" spc="160" dirty="0">
                <a:solidFill>
                  <a:srgbClr val="232323"/>
                </a:solidFill>
                <a:latin typeface="Trebuchet MS"/>
                <a:cs typeface="Trebuchet MS"/>
              </a:rPr>
              <a:t>Environmental</a:t>
            </a:r>
            <a:endParaRPr sz="4650">
              <a:latin typeface="Trebuchet MS"/>
              <a:cs typeface="Trebuchet MS"/>
            </a:endParaRPr>
          </a:p>
          <a:p>
            <a:pPr marL="596900" indent="-584835">
              <a:lnSpc>
                <a:spcPts val="6225"/>
              </a:lnSpc>
              <a:buSzPct val="122580"/>
              <a:buFont typeface="Lucida Sans Unicode"/>
              <a:buChar char="◆"/>
              <a:tabLst>
                <a:tab pos="597535" algn="l"/>
              </a:tabLst>
            </a:pPr>
            <a:r>
              <a:rPr sz="4650" spc="110" dirty="0">
                <a:solidFill>
                  <a:srgbClr val="232323"/>
                </a:solidFill>
                <a:latin typeface="Trebuchet MS"/>
                <a:cs typeface="Trebuchet MS"/>
              </a:rPr>
              <a:t>Spiritual</a:t>
            </a:r>
            <a:endParaRPr sz="465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5509" y="1990426"/>
            <a:ext cx="3537041" cy="241072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0744" y="964152"/>
            <a:ext cx="5121275" cy="87439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50" spc="170" dirty="0"/>
              <a:t>Social</a:t>
            </a:r>
            <a:r>
              <a:rPr sz="5550" spc="35" dirty="0"/>
              <a:t> </a:t>
            </a:r>
            <a:r>
              <a:rPr sz="5550" spc="145" dirty="0"/>
              <a:t>Wellness</a:t>
            </a:r>
            <a:endParaRPr sz="5550"/>
          </a:p>
        </p:txBody>
      </p:sp>
      <p:sp>
        <p:nvSpPr>
          <p:cNvPr id="3" name="object 3"/>
          <p:cNvSpPr txBox="1"/>
          <p:nvPr/>
        </p:nvSpPr>
        <p:spPr>
          <a:xfrm>
            <a:off x="4594125" y="2384139"/>
            <a:ext cx="4088765" cy="3342004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>
              <a:lnSpc>
                <a:spcPts val="4330"/>
              </a:lnSpc>
              <a:spcBef>
                <a:spcPts val="330"/>
              </a:spcBef>
            </a:pPr>
            <a:r>
              <a:rPr sz="3700" spc="130" dirty="0">
                <a:solidFill>
                  <a:srgbClr val="232323"/>
                </a:solidFill>
                <a:latin typeface="Trebuchet MS"/>
                <a:cs typeface="Trebuchet MS"/>
              </a:rPr>
              <a:t>The </a:t>
            </a:r>
            <a:r>
              <a:rPr sz="3700" spc="55" dirty="0">
                <a:solidFill>
                  <a:srgbClr val="232323"/>
                </a:solidFill>
                <a:latin typeface="Trebuchet MS"/>
                <a:cs typeface="Trebuchet MS"/>
              </a:rPr>
              <a:t>ability </a:t>
            </a:r>
            <a:r>
              <a:rPr sz="3700" spc="100" dirty="0">
                <a:solidFill>
                  <a:srgbClr val="232323"/>
                </a:solidFill>
                <a:latin typeface="Trebuchet MS"/>
                <a:cs typeface="Trebuchet MS"/>
              </a:rPr>
              <a:t>to </a:t>
            </a:r>
            <a:r>
              <a:rPr sz="3700" spc="10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100" dirty="0">
                <a:solidFill>
                  <a:srgbClr val="232323"/>
                </a:solidFill>
                <a:latin typeface="Trebuchet MS"/>
                <a:cs typeface="Trebuchet MS"/>
              </a:rPr>
              <a:t>meet </a:t>
            </a:r>
            <a:r>
              <a:rPr sz="3700" spc="140" dirty="0">
                <a:solidFill>
                  <a:srgbClr val="232323"/>
                </a:solidFill>
                <a:latin typeface="Trebuchet MS"/>
                <a:cs typeface="Trebuchet MS"/>
              </a:rPr>
              <a:t>new </a:t>
            </a:r>
            <a:r>
              <a:rPr sz="3700" spc="150" dirty="0">
                <a:solidFill>
                  <a:srgbClr val="232323"/>
                </a:solidFill>
                <a:latin typeface="Trebuchet MS"/>
                <a:cs typeface="Trebuchet MS"/>
              </a:rPr>
              <a:t>people </a:t>
            </a:r>
            <a:r>
              <a:rPr sz="3700" spc="-110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145" dirty="0">
                <a:solidFill>
                  <a:srgbClr val="232323"/>
                </a:solidFill>
                <a:latin typeface="Trebuchet MS"/>
                <a:cs typeface="Trebuchet MS"/>
              </a:rPr>
              <a:t>of </a:t>
            </a:r>
            <a:r>
              <a:rPr sz="3700" spc="20" dirty="0">
                <a:solidFill>
                  <a:srgbClr val="232323"/>
                </a:solidFill>
                <a:latin typeface="Trebuchet MS"/>
                <a:cs typeface="Trebuchet MS"/>
              </a:rPr>
              <a:t>all </a:t>
            </a:r>
            <a:r>
              <a:rPr sz="3700" spc="204" dirty="0">
                <a:solidFill>
                  <a:srgbClr val="232323"/>
                </a:solidFill>
                <a:latin typeface="Trebuchet MS"/>
                <a:cs typeface="Trebuchet MS"/>
              </a:rPr>
              <a:t>ages </a:t>
            </a:r>
            <a:r>
              <a:rPr sz="3700" spc="215" dirty="0">
                <a:solidFill>
                  <a:srgbClr val="232323"/>
                </a:solidFill>
                <a:latin typeface="Trebuchet MS"/>
                <a:cs typeface="Trebuchet MS"/>
              </a:rPr>
              <a:t>and </a:t>
            </a:r>
            <a:r>
              <a:rPr sz="3700" spc="22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55" dirty="0">
                <a:solidFill>
                  <a:srgbClr val="232323"/>
                </a:solidFill>
                <a:latin typeface="Trebuchet MS"/>
                <a:cs typeface="Trebuchet MS"/>
              </a:rPr>
              <a:t>interact  </a:t>
            </a:r>
            <a:r>
              <a:rPr sz="3700" spc="75" dirty="0">
                <a:solidFill>
                  <a:srgbClr val="232323"/>
                </a:solidFill>
                <a:latin typeface="Trebuchet MS"/>
                <a:cs typeface="Trebuchet MS"/>
              </a:rPr>
              <a:t>with </a:t>
            </a:r>
            <a:r>
              <a:rPr sz="3700" spc="8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150" dirty="0">
                <a:solidFill>
                  <a:srgbClr val="232323"/>
                </a:solidFill>
                <a:latin typeface="Trebuchet MS"/>
                <a:cs typeface="Trebuchet MS"/>
              </a:rPr>
              <a:t>folks</a:t>
            </a:r>
            <a:r>
              <a:rPr sz="37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220" dirty="0">
                <a:solidFill>
                  <a:srgbClr val="232323"/>
                </a:solidFill>
                <a:latin typeface="Trebuchet MS"/>
                <a:cs typeface="Trebuchet MS"/>
              </a:rPr>
              <a:t>you</a:t>
            </a:r>
            <a:r>
              <a:rPr sz="3700" spc="3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190" dirty="0">
                <a:solidFill>
                  <a:srgbClr val="232323"/>
                </a:solidFill>
                <a:latin typeface="Trebuchet MS"/>
                <a:cs typeface="Trebuchet MS"/>
              </a:rPr>
              <a:t>may</a:t>
            </a:r>
            <a:r>
              <a:rPr sz="37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165" dirty="0">
                <a:solidFill>
                  <a:srgbClr val="232323"/>
                </a:solidFill>
                <a:latin typeface="Trebuchet MS"/>
                <a:cs typeface="Trebuchet MS"/>
              </a:rPr>
              <a:t>not </a:t>
            </a:r>
            <a:r>
              <a:rPr sz="3700" spc="-110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270" dirty="0">
                <a:solidFill>
                  <a:srgbClr val="232323"/>
                </a:solidFill>
                <a:latin typeface="Trebuchet MS"/>
                <a:cs typeface="Trebuchet MS"/>
              </a:rPr>
              <a:t>kn</a:t>
            </a:r>
            <a:r>
              <a:rPr sz="3700" spc="160" dirty="0">
                <a:solidFill>
                  <a:srgbClr val="232323"/>
                </a:solidFill>
                <a:latin typeface="Trebuchet MS"/>
                <a:cs typeface="Trebuchet MS"/>
              </a:rPr>
              <a:t>o</a:t>
            </a:r>
            <a:r>
              <a:rPr sz="3700" spc="229" dirty="0">
                <a:solidFill>
                  <a:srgbClr val="232323"/>
                </a:solidFill>
                <a:latin typeface="Trebuchet MS"/>
                <a:cs typeface="Trebuchet MS"/>
              </a:rPr>
              <a:t>w</a:t>
            </a:r>
            <a:r>
              <a:rPr sz="3700" spc="-67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95" dirty="0">
                <a:solidFill>
                  <a:srgbClr val="232323"/>
                </a:solidFill>
                <a:latin typeface="Trebuchet MS"/>
                <a:cs typeface="Trebuchet MS"/>
              </a:rPr>
              <a:t>th</a:t>
            </a:r>
            <a:r>
              <a:rPr sz="3700" spc="100" dirty="0">
                <a:solidFill>
                  <a:srgbClr val="232323"/>
                </a:solidFill>
                <a:latin typeface="Trebuchet MS"/>
                <a:cs typeface="Trebuchet MS"/>
              </a:rPr>
              <a:t>a</a:t>
            </a:r>
            <a:r>
              <a:rPr sz="3700" spc="-80" dirty="0">
                <a:solidFill>
                  <a:srgbClr val="232323"/>
                </a:solidFill>
                <a:latin typeface="Trebuchet MS"/>
                <a:cs typeface="Trebuchet MS"/>
              </a:rPr>
              <a:t>t</a:t>
            </a:r>
            <a:r>
              <a:rPr sz="3700" spc="5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700" spc="80" dirty="0">
                <a:solidFill>
                  <a:srgbClr val="232323"/>
                </a:solidFill>
                <a:latin typeface="Trebuchet MS"/>
                <a:cs typeface="Trebuchet MS"/>
              </a:rPr>
              <a:t>w</a:t>
            </a:r>
            <a:r>
              <a:rPr sz="3700" spc="65" dirty="0">
                <a:solidFill>
                  <a:srgbClr val="232323"/>
                </a:solidFill>
                <a:latin typeface="Trebuchet MS"/>
                <a:cs typeface="Trebuchet MS"/>
              </a:rPr>
              <a:t>e</a:t>
            </a:r>
            <a:r>
              <a:rPr sz="3700" spc="-20" dirty="0">
                <a:solidFill>
                  <a:srgbClr val="232323"/>
                </a:solidFill>
                <a:latin typeface="Trebuchet MS"/>
                <a:cs typeface="Trebuchet MS"/>
              </a:rPr>
              <a:t>ll</a:t>
            </a:r>
            <a:endParaRPr sz="37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600" y="2550318"/>
            <a:ext cx="4007643" cy="26717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557</Words>
  <Application>Microsoft Macintosh PowerPoint</Application>
  <PresentationFormat>Custom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.LucidaGrandeUI</vt:lpstr>
      <vt:lpstr>Arial</vt:lpstr>
      <vt:lpstr>Calibri</vt:lpstr>
      <vt:lpstr>Calibri Light</vt:lpstr>
      <vt:lpstr>Copernicus</vt:lpstr>
      <vt:lpstr>Lucida Sans Unicode</vt:lpstr>
      <vt:lpstr>Times New Roman</vt:lpstr>
      <vt:lpstr>TimesNewRomanPSMT</vt:lpstr>
      <vt:lpstr>Trebuchet MS</vt:lpstr>
      <vt:lpstr>Verdana</vt:lpstr>
      <vt:lpstr>ZapfDingbatsITC</vt:lpstr>
      <vt:lpstr>Office Theme</vt:lpstr>
      <vt:lpstr>PowerPoint Presentation</vt:lpstr>
      <vt:lpstr>PowerPoint Presentation</vt:lpstr>
      <vt:lpstr>How would you define</vt:lpstr>
      <vt:lpstr>How would you define  wellness?</vt:lpstr>
      <vt:lpstr>Behaviors that promote  wellness</vt:lpstr>
      <vt:lpstr>Benefits of wellness</vt:lpstr>
      <vt:lpstr>Characteristics of a wellness  lifestyle...</vt:lpstr>
      <vt:lpstr>Components of Wellness</vt:lpstr>
      <vt:lpstr>Social Wellness</vt:lpstr>
      <vt:lpstr>Physical Wellness</vt:lpstr>
      <vt:lpstr>Psychological Wellness</vt:lpstr>
      <vt:lpstr>Intellectual Wellness</vt:lpstr>
      <vt:lpstr>Environmental</vt:lpstr>
      <vt:lpstr>Spiritual Wellness</vt:lpstr>
      <vt:lpstr>Wellness Wheel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Wellness</dc:title>
  <cp:lastModifiedBy>Microsoft Office User</cp:lastModifiedBy>
  <cp:revision>8</cp:revision>
  <dcterms:created xsi:type="dcterms:W3CDTF">2024-01-25T09:03:58Z</dcterms:created>
  <dcterms:modified xsi:type="dcterms:W3CDTF">2024-04-25T09:29:27Z</dcterms:modified>
</cp:coreProperties>
</file>